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375" r:id="rId2"/>
    <p:sldId id="298" r:id="rId3"/>
    <p:sldId id="407" r:id="rId4"/>
    <p:sldId id="384" r:id="rId5"/>
    <p:sldId id="408" r:id="rId6"/>
    <p:sldId id="409" r:id="rId7"/>
    <p:sldId id="410" r:id="rId8"/>
    <p:sldId id="273" r:id="rId9"/>
    <p:sldId id="303" r:id="rId10"/>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242960-35F4-425C-A2F1-3C19E623D760}" v="14" dt="2021-09-03T03:47:35.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4" autoAdjust="0"/>
    <p:restoredTop sz="94993" autoAdjust="0"/>
  </p:normalViewPr>
  <p:slideViewPr>
    <p:cSldViewPr snapToGrid="0" snapToObjects="1">
      <p:cViewPr varScale="1">
        <p:scale>
          <a:sx n="117" d="100"/>
          <a:sy n="117" d="100"/>
        </p:scale>
        <p:origin x="120" y="150"/>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3" d="100"/>
          <a:sy n="83" d="100"/>
        </p:scale>
        <p:origin x="300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berly Lopez" userId="a7bd50006547b65e" providerId="LiveId" clId="{F8242960-35F4-425C-A2F1-3C19E623D760}"/>
    <pc:docChg chg="undo custSel addSld delSld modSld sldOrd">
      <pc:chgData name="Kimberly Lopez" userId="a7bd50006547b65e" providerId="LiveId" clId="{F8242960-35F4-425C-A2F1-3C19E623D760}" dt="2021-09-03T04:16:51.056" v="5811" actId="14100"/>
      <pc:docMkLst>
        <pc:docMk/>
      </pc:docMkLst>
      <pc:sldChg chg="addSp delSp modSp mod ord">
        <pc:chgData name="Kimberly Lopez" userId="a7bd50006547b65e" providerId="LiveId" clId="{F8242960-35F4-425C-A2F1-3C19E623D760}" dt="2021-09-02T00:11:48.383" v="1880" actId="20577"/>
        <pc:sldMkLst>
          <pc:docMk/>
          <pc:sldMk cId="3843284552" sldId="298"/>
        </pc:sldMkLst>
        <pc:spChg chg="mod">
          <ac:chgData name="Kimberly Lopez" userId="a7bd50006547b65e" providerId="LiveId" clId="{F8242960-35F4-425C-A2F1-3C19E623D760}" dt="2021-09-02T00:03:25.795" v="1048" actId="27636"/>
          <ac:spMkLst>
            <pc:docMk/>
            <pc:sldMk cId="3843284552" sldId="298"/>
            <ac:spMk id="3" creationId="{65315FCB-0039-EF4F-AFE0-33905D91929E}"/>
          </ac:spMkLst>
        </pc:spChg>
        <pc:spChg chg="add del mod">
          <ac:chgData name="Kimberly Lopez" userId="a7bd50006547b65e" providerId="LiveId" clId="{F8242960-35F4-425C-A2F1-3C19E623D760}" dt="2021-09-02T00:08:43.369" v="1569" actId="1076"/>
          <ac:spMkLst>
            <pc:docMk/>
            <pc:sldMk cId="3843284552" sldId="298"/>
            <ac:spMk id="4" creationId="{E39C94A8-6B21-459C-9737-953C7F34B6F6}"/>
          </ac:spMkLst>
        </pc:spChg>
        <pc:spChg chg="add del mod">
          <ac:chgData name="Kimberly Lopez" userId="a7bd50006547b65e" providerId="LiveId" clId="{F8242960-35F4-425C-A2F1-3C19E623D760}" dt="2021-09-02T00:11:48.383" v="1880" actId="20577"/>
          <ac:spMkLst>
            <pc:docMk/>
            <pc:sldMk cId="3843284552" sldId="298"/>
            <ac:spMk id="6" creationId="{9475AB01-221F-4BEF-B92E-B11B42692E48}"/>
          </ac:spMkLst>
        </pc:spChg>
        <pc:spChg chg="del">
          <ac:chgData name="Kimberly Lopez" userId="a7bd50006547b65e" providerId="LiveId" clId="{F8242960-35F4-425C-A2F1-3C19E623D760}" dt="2021-09-01T23:59:06.723" v="835" actId="478"/>
          <ac:spMkLst>
            <pc:docMk/>
            <pc:sldMk cId="3843284552" sldId="298"/>
            <ac:spMk id="7" creationId="{D9218E33-9E8A-D249-93A7-9EDFE3BEA503}"/>
          </ac:spMkLst>
        </pc:spChg>
        <pc:spChg chg="del">
          <ac:chgData name="Kimberly Lopez" userId="a7bd50006547b65e" providerId="LiveId" clId="{F8242960-35F4-425C-A2F1-3C19E623D760}" dt="2021-09-01T23:59:08.356" v="836" actId="478"/>
          <ac:spMkLst>
            <pc:docMk/>
            <pc:sldMk cId="3843284552" sldId="298"/>
            <ac:spMk id="16" creationId="{61E23B57-A482-8F4B-9021-86FE326A6D10}"/>
          </ac:spMkLst>
        </pc:spChg>
        <pc:spChg chg="mod">
          <ac:chgData name="Kimberly Lopez" userId="a7bd50006547b65e" providerId="LiveId" clId="{F8242960-35F4-425C-A2F1-3C19E623D760}" dt="2021-09-02T00:08:46.420" v="1571" actId="27636"/>
          <ac:spMkLst>
            <pc:docMk/>
            <pc:sldMk cId="3843284552" sldId="298"/>
            <ac:spMk id="17" creationId="{F0150DF7-4A8B-444C-8CA1-24A9B9191B80}"/>
          </ac:spMkLst>
        </pc:spChg>
        <pc:spChg chg="mod">
          <ac:chgData name="Kimberly Lopez" userId="a7bd50006547b65e" providerId="LiveId" clId="{F8242960-35F4-425C-A2F1-3C19E623D760}" dt="2021-09-01T22:09:35.384" v="120" actId="14100"/>
          <ac:spMkLst>
            <pc:docMk/>
            <pc:sldMk cId="3843284552" sldId="298"/>
            <ac:spMk id="22" creationId="{E93AABDC-C3FD-F345-990B-6E2D88310423}"/>
          </ac:spMkLst>
        </pc:spChg>
        <pc:picChg chg="add mod">
          <ac:chgData name="Kimberly Lopez" userId="a7bd50006547b65e" providerId="LiveId" clId="{F8242960-35F4-425C-A2F1-3C19E623D760}" dt="2021-09-02T00:08:55.506" v="1575" actId="14100"/>
          <ac:picMkLst>
            <pc:docMk/>
            <pc:sldMk cId="3843284552" sldId="298"/>
            <ac:picMk id="9" creationId="{9108961D-51EA-4D3A-82E1-E1B3CF8DE85C}"/>
          </ac:picMkLst>
        </pc:picChg>
      </pc:sldChg>
      <pc:sldChg chg="addSp modSp mod">
        <pc:chgData name="Kimberly Lopez" userId="a7bd50006547b65e" providerId="LiveId" clId="{F8242960-35F4-425C-A2F1-3C19E623D760}" dt="2021-09-01T22:09:18.517" v="88" actId="20577"/>
        <pc:sldMkLst>
          <pc:docMk/>
          <pc:sldMk cId="2625297165" sldId="305"/>
        </pc:sldMkLst>
        <pc:spChg chg="mod">
          <ac:chgData name="Kimberly Lopez" userId="a7bd50006547b65e" providerId="LiveId" clId="{F8242960-35F4-425C-A2F1-3C19E623D760}" dt="2021-09-01T22:09:14.638" v="87" actId="20577"/>
          <ac:spMkLst>
            <pc:docMk/>
            <pc:sldMk cId="2625297165" sldId="305"/>
            <ac:spMk id="3" creationId="{12B178B4-CDED-454C-BED2-2E2B10ADA703}"/>
          </ac:spMkLst>
        </pc:spChg>
        <pc:spChg chg="mod">
          <ac:chgData name="Kimberly Lopez" userId="a7bd50006547b65e" providerId="LiveId" clId="{F8242960-35F4-425C-A2F1-3C19E623D760}" dt="2021-09-01T22:09:18.517" v="88" actId="20577"/>
          <ac:spMkLst>
            <pc:docMk/>
            <pc:sldMk cId="2625297165" sldId="305"/>
            <ac:spMk id="7" creationId="{54E9E228-B02C-3941-B458-23CB2D67B476}"/>
          </ac:spMkLst>
        </pc:spChg>
        <pc:picChg chg="add mod modCrop">
          <ac:chgData name="Kimberly Lopez" userId="a7bd50006547b65e" providerId="LiveId" clId="{F8242960-35F4-425C-A2F1-3C19E623D760}" dt="2021-08-30T22:39:04.170" v="51" actId="1076"/>
          <ac:picMkLst>
            <pc:docMk/>
            <pc:sldMk cId="2625297165" sldId="305"/>
            <ac:picMk id="4" creationId="{891A604D-279D-461C-91EF-3FEE62D980C4}"/>
          </ac:picMkLst>
        </pc:picChg>
        <pc:picChg chg="add mod">
          <ac:chgData name="Kimberly Lopez" userId="a7bd50006547b65e" providerId="LiveId" clId="{F8242960-35F4-425C-A2F1-3C19E623D760}" dt="2021-08-30T22:39:02.640" v="50" actId="1076"/>
          <ac:picMkLst>
            <pc:docMk/>
            <pc:sldMk cId="2625297165" sldId="305"/>
            <ac:picMk id="6" creationId="{F29D8A12-BE54-488F-B1BD-D68497536FF2}"/>
          </ac:picMkLst>
        </pc:picChg>
        <pc:picChg chg="add mod">
          <ac:chgData name="Kimberly Lopez" userId="a7bd50006547b65e" providerId="LiveId" clId="{F8242960-35F4-425C-A2F1-3C19E623D760}" dt="2021-08-30T22:39:37.519" v="74" actId="1076"/>
          <ac:picMkLst>
            <pc:docMk/>
            <pc:sldMk cId="2625297165" sldId="305"/>
            <ac:picMk id="9" creationId="{C17676C4-5FBA-4F36-8760-960D1242FF2A}"/>
          </ac:picMkLst>
        </pc:picChg>
        <pc:picChg chg="add mod">
          <ac:chgData name="Kimberly Lopez" userId="a7bd50006547b65e" providerId="LiveId" clId="{F8242960-35F4-425C-A2F1-3C19E623D760}" dt="2021-08-30T22:40:23.701" v="78" actId="14100"/>
          <ac:picMkLst>
            <pc:docMk/>
            <pc:sldMk cId="2625297165" sldId="305"/>
            <ac:picMk id="11" creationId="{73983AA7-62FE-4D19-AF3C-318AEB1BB4AE}"/>
          </ac:picMkLst>
        </pc:picChg>
      </pc:sldChg>
      <pc:sldChg chg="addSp delSp modSp mod ord">
        <pc:chgData name="Kimberly Lopez" userId="a7bd50006547b65e" providerId="LiveId" clId="{F8242960-35F4-425C-A2F1-3C19E623D760}" dt="2021-09-03T03:50:09.961" v="5801" actId="207"/>
        <pc:sldMkLst>
          <pc:docMk/>
          <pc:sldMk cId="3072874425" sldId="406"/>
        </pc:sldMkLst>
        <pc:spChg chg="del">
          <ac:chgData name="Kimberly Lopez" userId="a7bd50006547b65e" providerId="LiveId" clId="{F8242960-35F4-425C-A2F1-3C19E623D760}" dt="2021-09-03T03:45:06.490" v="5454" actId="478"/>
          <ac:spMkLst>
            <pc:docMk/>
            <pc:sldMk cId="3072874425" sldId="406"/>
            <ac:spMk id="3" creationId="{12B178B4-CDED-454C-BED2-2E2B10ADA703}"/>
          </ac:spMkLst>
        </pc:spChg>
        <pc:spChg chg="add del mod">
          <ac:chgData name="Kimberly Lopez" userId="a7bd50006547b65e" providerId="LiveId" clId="{F8242960-35F4-425C-A2F1-3C19E623D760}" dt="2021-09-03T03:45:10.292" v="5457" actId="478"/>
          <ac:spMkLst>
            <pc:docMk/>
            <pc:sldMk cId="3072874425" sldId="406"/>
            <ac:spMk id="4" creationId="{F5E402A2-83BA-4B29-8E0E-3C7A53898B60}"/>
          </ac:spMkLst>
        </pc:spChg>
        <pc:spChg chg="add del mod">
          <ac:chgData name="Kimberly Lopez" userId="a7bd50006547b65e" providerId="LiveId" clId="{F8242960-35F4-425C-A2F1-3C19E623D760}" dt="2021-09-03T03:45:08.835" v="5456" actId="478"/>
          <ac:spMkLst>
            <pc:docMk/>
            <pc:sldMk cId="3072874425" sldId="406"/>
            <ac:spMk id="6" creationId="{34098498-310B-479E-9F99-F87D767BACF2}"/>
          </ac:spMkLst>
        </pc:spChg>
        <pc:spChg chg="del">
          <ac:chgData name="Kimberly Lopez" userId="a7bd50006547b65e" providerId="LiveId" clId="{F8242960-35F4-425C-A2F1-3C19E623D760}" dt="2021-09-03T03:45:11.664" v="5458" actId="478"/>
          <ac:spMkLst>
            <pc:docMk/>
            <pc:sldMk cId="3072874425" sldId="406"/>
            <ac:spMk id="7" creationId="{54E9E228-B02C-3941-B458-23CB2D67B476}"/>
          </ac:spMkLst>
        </pc:spChg>
        <pc:spChg chg="add del mod">
          <ac:chgData name="Kimberly Lopez" userId="a7bd50006547b65e" providerId="LiveId" clId="{F8242960-35F4-425C-A2F1-3C19E623D760}" dt="2021-09-03T03:47:33.444" v="5509" actId="478"/>
          <ac:spMkLst>
            <pc:docMk/>
            <pc:sldMk cId="3072874425" sldId="406"/>
            <ac:spMk id="10" creationId="{55F9BAAD-3DCE-4E39-9C3E-E83E9576F5A5}"/>
          </ac:spMkLst>
        </pc:spChg>
        <pc:spChg chg="add mod">
          <ac:chgData name="Kimberly Lopez" userId="a7bd50006547b65e" providerId="LiveId" clId="{F8242960-35F4-425C-A2F1-3C19E623D760}" dt="2021-09-03T03:49:22.215" v="5765" actId="14100"/>
          <ac:spMkLst>
            <pc:docMk/>
            <pc:sldMk cId="3072874425" sldId="406"/>
            <ac:spMk id="11" creationId="{A3FA6749-CB4E-4A25-BD14-6B3CA76BC72F}"/>
          </ac:spMkLst>
        </pc:spChg>
        <pc:spChg chg="add del mod">
          <ac:chgData name="Kimberly Lopez" userId="a7bd50006547b65e" providerId="LiveId" clId="{F8242960-35F4-425C-A2F1-3C19E623D760}" dt="2021-09-03T03:45:40.923" v="5474" actId="478"/>
          <ac:spMkLst>
            <pc:docMk/>
            <pc:sldMk cId="3072874425" sldId="406"/>
            <ac:spMk id="12" creationId="{71EF23BC-D003-4EF7-9307-CDDF47D9641E}"/>
          </ac:spMkLst>
        </pc:spChg>
        <pc:spChg chg="add del mod">
          <ac:chgData name="Kimberly Lopez" userId="a7bd50006547b65e" providerId="LiveId" clId="{F8242960-35F4-425C-A2F1-3C19E623D760}" dt="2021-09-03T03:45:27.152" v="5465" actId="478"/>
          <ac:spMkLst>
            <pc:docMk/>
            <pc:sldMk cId="3072874425" sldId="406"/>
            <ac:spMk id="13" creationId="{2E30DD14-2E82-4B48-829A-2E5E21261124}"/>
          </ac:spMkLst>
        </pc:spChg>
        <pc:spChg chg="add del mod">
          <ac:chgData name="Kimberly Lopez" userId="a7bd50006547b65e" providerId="LiveId" clId="{F8242960-35F4-425C-A2F1-3C19E623D760}" dt="2021-09-03T03:47:45.940" v="5514" actId="5793"/>
          <ac:spMkLst>
            <pc:docMk/>
            <pc:sldMk cId="3072874425" sldId="406"/>
            <ac:spMk id="14" creationId="{8232EABD-DC98-4A13-A461-89B77F39C2B3}"/>
          </ac:spMkLst>
        </pc:spChg>
        <pc:spChg chg="add del mod">
          <ac:chgData name="Kimberly Lopez" userId="a7bd50006547b65e" providerId="LiveId" clId="{F8242960-35F4-425C-A2F1-3C19E623D760}" dt="2021-09-03T03:45:33.832" v="5471" actId="478"/>
          <ac:spMkLst>
            <pc:docMk/>
            <pc:sldMk cId="3072874425" sldId="406"/>
            <ac:spMk id="15" creationId="{1C9F7DC0-0693-4446-981F-E22C43740F12}"/>
          </ac:spMkLst>
        </pc:spChg>
        <pc:spChg chg="add mod">
          <ac:chgData name="Kimberly Lopez" userId="a7bd50006547b65e" providerId="LiveId" clId="{F8242960-35F4-425C-A2F1-3C19E623D760}" dt="2021-09-03T03:49:31.587" v="5797" actId="20577"/>
          <ac:spMkLst>
            <pc:docMk/>
            <pc:sldMk cId="3072874425" sldId="406"/>
            <ac:spMk id="20" creationId="{6FAFEA8D-F3BE-4EAF-A988-5BB6B284295F}"/>
          </ac:spMkLst>
        </pc:spChg>
        <pc:spChg chg="add del mod">
          <ac:chgData name="Kimberly Lopez" userId="a7bd50006547b65e" providerId="LiveId" clId="{F8242960-35F4-425C-A2F1-3C19E623D760}" dt="2021-09-03T03:46:12.839" v="5484"/>
          <ac:spMkLst>
            <pc:docMk/>
            <pc:sldMk cId="3072874425" sldId="406"/>
            <ac:spMk id="21" creationId="{DF840221-81AA-4397-B6EE-83D690F84975}"/>
          </ac:spMkLst>
        </pc:spChg>
        <pc:spChg chg="add mod">
          <ac:chgData name="Kimberly Lopez" userId="a7bd50006547b65e" providerId="LiveId" clId="{F8242960-35F4-425C-A2F1-3C19E623D760}" dt="2021-09-03T03:47:30.879" v="5508" actId="20577"/>
          <ac:spMkLst>
            <pc:docMk/>
            <pc:sldMk cId="3072874425" sldId="406"/>
            <ac:spMk id="22" creationId="{97086A8E-FA18-4D63-8DB3-AF64F57C388A}"/>
          </ac:spMkLst>
        </pc:spChg>
        <pc:spChg chg="add mod">
          <ac:chgData name="Kimberly Lopez" userId="a7bd50006547b65e" providerId="LiveId" clId="{F8242960-35F4-425C-A2F1-3C19E623D760}" dt="2021-09-03T03:50:09.961" v="5801" actId="207"/>
          <ac:spMkLst>
            <pc:docMk/>
            <pc:sldMk cId="3072874425" sldId="406"/>
            <ac:spMk id="23" creationId="{0AA4D40A-6FE0-4ADB-BB2F-4C6FF35F1C82}"/>
          </ac:spMkLst>
        </pc:spChg>
        <pc:picChg chg="del">
          <ac:chgData name="Kimberly Lopez" userId="a7bd50006547b65e" providerId="LiveId" clId="{F8242960-35F4-425C-A2F1-3C19E623D760}" dt="2021-09-03T03:45:07.797" v="5455" actId="478"/>
          <ac:picMkLst>
            <pc:docMk/>
            <pc:sldMk cId="3072874425" sldId="406"/>
            <ac:picMk id="9" creationId="{B7E68695-0DB5-1946-B945-66E677B1128F}"/>
          </ac:picMkLst>
        </pc:picChg>
        <pc:picChg chg="add del mod">
          <ac:chgData name="Kimberly Lopez" userId="a7bd50006547b65e" providerId="LiveId" clId="{F8242960-35F4-425C-A2F1-3C19E623D760}" dt="2021-09-03T03:45:30.190" v="5466" actId="478"/>
          <ac:picMkLst>
            <pc:docMk/>
            <pc:sldMk cId="3072874425" sldId="406"/>
            <ac:picMk id="16" creationId="{47B5CC7F-7B94-4077-9E2B-5B27B0C77A96}"/>
          </ac:picMkLst>
        </pc:picChg>
        <pc:picChg chg="add del mod">
          <ac:chgData name="Kimberly Lopez" userId="a7bd50006547b65e" providerId="LiveId" clId="{F8242960-35F4-425C-A2F1-3C19E623D760}" dt="2021-09-03T03:45:30.877" v="5468" actId="478"/>
          <ac:picMkLst>
            <pc:docMk/>
            <pc:sldMk cId="3072874425" sldId="406"/>
            <ac:picMk id="17" creationId="{341719A4-F678-4FC4-9051-FA2D70E47A07}"/>
          </ac:picMkLst>
        </pc:picChg>
        <pc:picChg chg="add del mod">
          <ac:chgData name="Kimberly Lopez" userId="a7bd50006547b65e" providerId="LiveId" clId="{F8242960-35F4-425C-A2F1-3C19E623D760}" dt="2021-09-03T03:45:31.841" v="5469" actId="478"/>
          <ac:picMkLst>
            <pc:docMk/>
            <pc:sldMk cId="3072874425" sldId="406"/>
            <ac:picMk id="18" creationId="{C9DE851E-0208-44D0-B27C-C0591262551F}"/>
          </ac:picMkLst>
        </pc:picChg>
        <pc:picChg chg="add del mod">
          <ac:chgData name="Kimberly Lopez" userId="a7bd50006547b65e" providerId="LiveId" clId="{F8242960-35F4-425C-A2F1-3C19E623D760}" dt="2021-09-03T03:45:32.397" v="5470" actId="478"/>
          <ac:picMkLst>
            <pc:docMk/>
            <pc:sldMk cId="3072874425" sldId="406"/>
            <ac:picMk id="19" creationId="{90B4B83E-7789-4645-BD67-7F4A22D79283}"/>
          </ac:picMkLst>
        </pc:picChg>
      </pc:sldChg>
      <pc:sldChg chg="addSp modSp add mod">
        <pc:chgData name="Kimberly Lopez" userId="a7bd50006547b65e" providerId="LiveId" clId="{F8242960-35F4-425C-A2F1-3C19E623D760}" dt="2021-09-02T04:15:38.663" v="3290" actId="20577"/>
        <pc:sldMkLst>
          <pc:docMk/>
          <pc:sldMk cId="76403303" sldId="407"/>
        </pc:sldMkLst>
        <pc:spChg chg="mod">
          <ac:chgData name="Kimberly Lopez" userId="a7bd50006547b65e" providerId="LiveId" clId="{F8242960-35F4-425C-A2F1-3C19E623D760}" dt="2021-09-02T02:21:55.145" v="2555" actId="5793"/>
          <ac:spMkLst>
            <pc:docMk/>
            <pc:sldMk cId="76403303" sldId="407"/>
            <ac:spMk id="3" creationId="{65315FCB-0039-EF4F-AFE0-33905D91929E}"/>
          </ac:spMkLst>
        </pc:spChg>
        <pc:spChg chg="mod">
          <ac:chgData name="Kimberly Lopez" userId="a7bd50006547b65e" providerId="LiveId" clId="{F8242960-35F4-425C-A2F1-3C19E623D760}" dt="2021-09-02T02:22:15.970" v="2564" actId="20577"/>
          <ac:spMkLst>
            <pc:docMk/>
            <pc:sldMk cId="76403303" sldId="407"/>
            <ac:spMk id="4" creationId="{E39C94A8-6B21-459C-9737-953C7F34B6F6}"/>
          </ac:spMkLst>
        </pc:spChg>
        <pc:spChg chg="mod">
          <ac:chgData name="Kimberly Lopez" userId="a7bd50006547b65e" providerId="LiveId" clId="{F8242960-35F4-425C-A2F1-3C19E623D760}" dt="2021-09-02T04:15:38.663" v="3290" actId="20577"/>
          <ac:spMkLst>
            <pc:docMk/>
            <pc:sldMk cId="76403303" sldId="407"/>
            <ac:spMk id="6" creationId="{9475AB01-221F-4BEF-B92E-B11B42692E48}"/>
          </ac:spMkLst>
        </pc:spChg>
        <pc:spChg chg="mod">
          <ac:chgData name="Kimberly Lopez" userId="a7bd50006547b65e" providerId="LiveId" clId="{F8242960-35F4-425C-A2F1-3C19E623D760}" dt="2021-09-02T00:13:12.726" v="1922" actId="20577"/>
          <ac:spMkLst>
            <pc:docMk/>
            <pc:sldMk cId="76403303" sldId="407"/>
            <ac:spMk id="17" creationId="{F0150DF7-4A8B-444C-8CA1-24A9B9191B80}"/>
          </ac:spMkLst>
        </pc:spChg>
        <pc:picChg chg="add mod">
          <ac:chgData name="Kimberly Lopez" userId="a7bd50006547b65e" providerId="LiveId" clId="{F8242960-35F4-425C-A2F1-3C19E623D760}" dt="2021-09-02T04:14:37.439" v="3252" actId="1076"/>
          <ac:picMkLst>
            <pc:docMk/>
            <pc:sldMk cId="76403303" sldId="407"/>
            <ac:picMk id="5" creationId="{6EFE47F6-3D14-4138-8282-1F71A26CE9C4}"/>
          </ac:picMkLst>
        </pc:picChg>
      </pc:sldChg>
      <pc:sldChg chg="addSp delSp modSp add mod">
        <pc:chgData name="Kimberly Lopez" userId="a7bd50006547b65e" providerId="LiveId" clId="{F8242960-35F4-425C-A2F1-3C19E623D760}" dt="2021-09-03T04:16:51.056" v="5811" actId="14100"/>
        <pc:sldMkLst>
          <pc:docMk/>
          <pc:sldMk cId="2559847020" sldId="408"/>
        </pc:sldMkLst>
        <pc:spChg chg="mod">
          <ac:chgData name="Kimberly Lopez" userId="a7bd50006547b65e" providerId="LiveId" clId="{F8242960-35F4-425C-A2F1-3C19E623D760}" dt="2021-09-03T01:30:00.790" v="3527" actId="20577"/>
          <ac:spMkLst>
            <pc:docMk/>
            <pc:sldMk cId="2559847020" sldId="408"/>
            <ac:spMk id="3" creationId="{65315FCB-0039-EF4F-AFE0-33905D91929E}"/>
          </ac:spMkLst>
        </pc:spChg>
        <pc:spChg chg="mod">
          <ac:chgData name="Kimberly Lopez" userId="a7bd50006547b65e" providerId="LiveId" clId="{F8242960-35F4-425C-A2F1-3C19E623D760}" dt="2021-09-03T02:00:57.252" v="4445" actId="20577"/>
          <ac:spMkLst>
            <pc:docMk/>
            <pc:sldMk cId="2559847020" sldId="408"/>
            <ac:spMk id="4" creationId="{E39C94A8-6B21-459C-9737-953C7F34B6F6}"/>
          </ac:spMkLst>
        </pc:spChg>
        <pc:spChg chg="mod">
          <ac:chgData name="Kimberly Lopez" userId="a7bd50006547b65e" providerId="LiveId" clId="{F8242960-35F4-425C-A2F1-3C19E623D760}" dt="2021-09-03T01:49:50.281" v="3859" actId="27636"/>
          <ac:spMkLst>
            <pc:docMk/>
            <pc:sldMk cId="2559847020" sldId="408"/>
            <ac:spMk id="6" creationId="{9475AB01-221F-4BEF-B92E-B11B42692E48}"/>
          </ac:spMkLst>
        </pc:spChg>
        <pc:spChg chg="mod">
          <ac:chgData name="Kimberly Lopez" userId="a7bd50006547b65e" providerId="LiveId" clId="{F8242960-35F4-425C-A2F1-3C19E623D760}" dt="2021-09-02T04:16:25.428" v="3298" actId="20577"/>
          <ac:spMkLst>
            <pc:docMk/>
            <pc:sldMk cId="2559847020" sldId="408"/>
            <ac:spMk id="17" creationId="{F0150DF7-4A8B-444C-8CA1-24A9B9191B80}"/>
          </ac:spMkLst>
        </pc:spChg>
        <pc:picChg chg="add mod">
          <ac:chgData name="Kimberly Lopez" userId="a7bd50006547b65e" providerId="LiveId" clId="{F8242960-35F4-425C-A2F1-3C19E623D760}" dt="2021-09-03T04:16:17.151" v="5803" actId="14100"/>
          <ac:picMkLst>
            <pc:docMk/>
            <pc:sldMk cId="2559847020" sldId="408"/>
            <ac:picMk id="5" creationId="{01B1833C-952D-41DB-9F90-D62EAE9F9B34}"/>
          </ac:picMkLst>
        </pc:picChg>
        <pc:picChg chg="del">
          <ac:chgData name="Kimberly Lopez" userId="a7bd50006547b65e" providerId="LiveId" clId="{F8242960-35F4-425C-A2F1-3C19E623D760}" dt="2021-09-02T04:16:56.530" v="3320" actId="478"/>
          <ac:picMkLst>
            <pc:docMk/>
            <pc:sldMk cId="2559847020" sldId="408"/>
            <ac:picMk id="5" creationId="{6EFE47F6-3D14-4138-8282-1F71A26CE9C4}"/>
          </ac:picMkLst>
        </pc:picChg>
        <pc:picChg chg="add del">
          <ac:chgData name="Kimberly Lopez" userId="a7bd50006547b65e" providerId="LiveId" clId="{F8242960-35F4-425C-A2F1-3C19E623D760}" dt="2021-09-02T04:17:29.404" v="3323" actId="22"/>
          <ac:picMkLst>
            <pc:docMk/>
            <pc:sldMk cId="2559847020" sldId="408"/>
            <ac:picMk id="7" creationId="{E70452A5-63AD-4FBC-BE30-7AFE8F43E379}"/>
          </ac:picMkLst>
        </pc:picChg>
        <pc:picChg chg="add mod">
          <ac:chgData name="Kimberly Lopez" userId="a7bd50006547b65e" providerId="LiveId" clId="{F8242960-35F4-425C-A2F1-3C19E623D760}" dt="2021-09-03T04:16:51.056" v="5811" actId="14100"/>
          <ac:picMkLst>
            <pc:docMk/>
            <pc:sldMk cId="2559847020" sldId="408"/>
            <ac:picMk id="8" creationId="{9CFF489C-BA6E-4D1C-99C0-F91B13EB6C26}"/>
          </ac:picMkLst>
        </pc:picChg>
        <pc:picChg chg="del">
          <ac:chgData name="Kimberly Lopez" userId="a7bd50006547b65e" providerId="LiveId" clId="{F8242960-35F4-425C-A2F1-3C19E623D760}" dt="2021-09-02T04:16:57.346" v="3321" actId="478"/>
          <ac:picMkLst>
            <pc:docMk/>
            <pc:sldMk cId="2559847020" sldId="408"/>
            <ac:picMk id="9" creationId="{9108961D-51EA-4D3A-82E1-E1B3CF8DE85C}"/>
          </ac:picMkLst>
        </pc:picChg>
        <pc:picChg chg="add mod">
          <ac:chgData name="Kimberly Lopez" userId="a7bd50006547b65e" providerId="LiveId" clId="{F8242960-35F4-425C-A2F1-3C19E623D760}" dt="2021-09-03T01:49:51.160" v="3860" actId="1076"/>
          <ac:picMkLst>
            <pc:docMk/>
            <pc:sldMk cId="2559847020" sldId="408"/>
            <ac:picMk id="10" creationId="{7F6D30B0-147E-499B-BF8A-92611B484CF5}"/>
          </ac:picMkLst>
        </pc:picChg>
        <pc:picChg chg="add mod">
          <ac:chgData name="Kimberly Lopez" userId="a7bd50006547b65e" providerId="LiveId" clId="{F8242960-35F4-425C-A2F1-3C19E623D760}" dt="2021-09-03T01:50:03.919" v="3865" actId="1076"/>
          <ac:picMkLst>
            <pc:docMk/>
            <pc:sldMk cId="2559847020" sldId="408"/>
            <ac:picMk id="12" creationId="{34F408E6-08DE-44E0-B8A8-5079AF51DE39}"/>
          </ac:picMkLst>
        </pc:picChg>
      </pc:sldChg>
      <pc:sldChg chg="addSp modSp add mod">
        <pc:chgData name="Kimberly Lopez" userId="a7bd50006547b65e" providerId="LiveId" clId="{F8242960-35F4-425C-A2F1-3C19E623D760}" dt="2021-09-03T02:05:20.261" v="4489" actId="1076"/>
        <pc:sldMkLst>
          <pc:docMk/>
          <pc:sldMk cId="1034923793" sldId="409"/>
        </pc:sldMkLst>
        <pc:spChg chg="mod">
          <ac:chgData name="Kimberly Lopez" userId="a7bd50006547b65e" providerId="LiveId" clId="{F8242960-35F4-425C-A2F1-3C19E623D760}" dt="2021-09-03T01:55:29.956" v="4142" actId="1076"/>
          <ac:spMkLst>
            <pc:docMk/>
            <pc:sldMk cId="1034923793" sldId="409"/>
            <ac:spMk id="3" creationId="{65315FCB-0039-EF4F-AFE0-33905D91929E}"/>
          </ac:spMkLst>
        </pc:spChg>
        <pc:spChg chg="mod">
          <ac:chgData name="Kimberly Lopez" userId="a7bd50006547b65e" providerId="LiveId" clId="{F8242960-35F4-425C-A2F1-3C19E623D760}" dt="2021-09-03T02:02:52.935" v="4466" actId="20577"/>
          <ac:spMkLst>
            <pc:docMk/>
            <pc:sldMk cId="1034923793" sldId="409"/>
            <ac:spMk id="4" creationId="{E39C94A8-6B21-459C-9737-953C7F34B6F6}"/>
          </ac:spMkLst>
        </pc:spChg>
        <pc:spChg chg="mod">
          <ac:chgData name="Kimberly Lopez" userId="a7bd50006547b65e" providerId="LiveId" clId="{F8242960-35F4-425C-A2F1-3C19E623D760}" dt="2021-09-03T02:05:09.764" v="4487" actId="1076"/>
          <ac:spMkLst>
            <pc:docMk/>
            <pc:sldMk cId="1034923793" sldId="409"/>
            <ac:spMk id="6" creationId="{9475AB01-221F-4BEF-B92E-B11B42692E48}"/>
          </ac:spMkLst>
        </pc:spChg>
        <pc:spChg chg="mod">
          <ac:chgData name="Kimberly Lopez" userId="a7bd50006547b65e" providerId="LiveId" clId="{F8242960-35F4-425C-A2F1-3C19E623D760}" dt="2021-09-03T01:58:02.414" v="4171" actId="20577"/>
          <ac:spMkLst>
            <pc:docMk/>
            <pc:sldMk cId="1034923793" sldId="409"/>
            <ac:spMk id="17" creationId="{F0150DF7-4A8B-444C-8CA1-24A9B9191B80}"/>
          </ac:spMkLst>
        </pc:spChg>
        <pc:picChg chg="add mod">
          <ac:chgData name="Kimberly Lopez" userId="a7bd50006547b65e" providerId="LiveId" clId="{F8242960-35F4-425C-A2F1-3C19E623D760}" dt="2021-09-03T01:55:35.971" v="4143" actId="1076"/>
          <ac:picMkLst>
            <pc:docMk/>
            <pc:sldMk cId="1034923793" sldId="409"/>
            <ac:picMk id="5" creationId="{BA8EF9F9-B1B9-4E52-B9BA-B4CAC18C2A2B}"/>
          </ac:picMkLst>
        </pc:picChg>
        <pc:picChg chg="add mod">
          <ac:chgData name="Kimberly Lopez" userId="a7bd50006547b65e" providerId="LiveId" clId="{F8242960-35F4-425C-A2F1-3C19E623D760}" dt="2021-09-03T01:56:19.818" v="4147" actId="1076"/>
          <ac:picMkLst>
            <pc:docMk/>
            <pc:sldMk cId="1034923793" sldId="409"/>
            <ac:picMk id="8" creationId="{21FA8E5E-FD79-4773-9921-5428D2F115DA}"/>
          </ac:picMkLst>
        </pc:picChg>
        <pc:picChg chg="add mod">
          <ac:chgData name="Kimberly Lopez" userId="a7bd50006547b65e" providerId="LiveId" clId="{F8242960-35F4-425C-A2F1-3C19E623D760}" dt="2021-09-03T02:05:03.710" v="4484" actId="1076"/>
          <ac:picMkLst>
            <pc:docMk/>
            <pc:sldMk cId="1034923793" sldId="409"/>
            <ac:picMk id="10" creationId="{07D305E1-61B3-4700-9C78-AE1113E89854}"/>
          </ac:picMkLst>
        </pc:picChg>
        <pc:picChg chg="add mod">
          <ac:chgData name="Kimberly Lopez" userId="a7bd50006547b65e" providerId="LiveId" clId="{F8242960-35F4-425C-A2F1-3C19E623D760}" dt="2021-09-03T02:05:03.710" v="4484" actId="1076"/>
          <ac:picMkLst>
            <pc:docMk/>
            <pc:sldMk cId="1034923793" sldId="409"/>
            <ac:picMk id="12" creationId="{A660C6E3-5500-4613-87F8-D50912486E9D}"/>
          </ac:picMkLst>
        </pc:picChg>
        <pc:picChg chg="add mod">
          <ac:chgData name="Kimberly Lopez" userId="a7bd50006547b65e" providerId="LiveId" clId="{F8242960-35F4-425C-A2F1-3C19E623D760}" dt="2021-09-03T02:05:03.710" v="4484" actId="1076"/>
          <ac:picMkLst>
            <pc:docMk/>
            <pc:sldMk cId="1034923793" sldId="409"/>
            <ac:picMk id="14" creationId="{F42D5A65-FD5B-4905-B7DC-37D395168BC3}"/>
          </ac:picMkLst>
        </pc:picChg>
        <pc:picChg chg="add mod">
          <ac:chgData name="Kimberly Lopez" userId="a7bd50006547b65e" providerId="LiveId" clId="{F8242960-35F4-425C-A2F1-3C19E623D760}" dt="2021-09-03T02:05:03.710" v="4484" actId="1076"/>
          <ac:picMkLst>
            <pc:docMk/>
            <pc:sldMk cId="1034923793" sldId="409"/>
            <ac:picMk id="16" creationId="{A2D00EF4-F518-4EBD-A67F-244558114906}"/>
          </ac:picMkLst>
        </pc:picChg>
        <pc:picChg chg="add mod">
          <ac:chgData name="Kimberly Lopez" userId="a7bd50006547b65e" providerId="LiveId" clId="{F8242960-35F4-425C-A2F1-3C19E623D760}" dt="2021-09-03T02:05:03.710" v="4484" actId="1076"/>
          <ac:picMkLst>
            <pc:docMk/>
            <pc:sldMk cId="1034923793" sldId="409"/>
            <ac:picMk id="19" creationId="{02ED92F0-E934-49A4-A9D5-5F6D53A36DC1}"/>
          </ac:picMkLst>
        </pc:picChg>
        <pc:picChg chg="add mod">
          <ac:chgData name="Kimberly Lopez" userId="a7bd50006547b65e" providerId="LiveId" clId="{F8242960-35F4-425C-A2F1-3C19E623D760}" dt="2021-09-03T02:05:03.710" v="4484" actId="1076"/>
          <ac:picMkLst>
            <pc:docMk/>
            <pc:sldMk cId="1034923793" sldId="409"/>
            <ac:picMk id="21" creationId="{92728B56-A056-407D-ADE0-D7ACCB607AA6}"/>
          </ac:picMkLst>
        </pc:picChg>
        <pc:picChg chg="add mod">
          <ac:chgData name="Kimberly Lopez" userId="a7bd50006547b65e" providerId="LiveId" clId="{F8242960-35F4-425C-A2F1-3C19E623D760}" dt="2021-09-03T02:05:20.261" v="4489" actId="1076"/>
          <ac:picMkLst>
            <pc:docMk/>
            <pc:sldMk cId="1034923793" sldId="409"/>
            <ac:picMk id="24" creationId="{9061CE1C-FB85-4EAB-9993-B582F4979AFE}"/>
          </ac:picMkLst>
        </pc:picChg>
      </pc:sldChg>
      <pc:sldChg chg="addSp delSp modSp add mod">
        <pc:chgData name="Kimberly Lopez" userId="a7bd50006547b65e" providerId="LiveId" clId="{F8242960-35F4-425C-A2F1-3C19E623D760}" dt="2021-09-03T02:18:39.517" v="4926"/>
        <pc:sldMkLst>
          <pc:docMk/>
          <pc:sldMk cId="2612633448" sldId="410"/>
        </pc:sldMkLst>
        <pc:spChg chg="mod">
          <ac:chgData name="Kimberly Lopez" userId="a7bd50006547b65e" providerId="LiveId" clId="{F8242960-35F4-425C-A2F1-3C19E623D760}" dt="2021-09-03T02:12:11.791" v="4639" actId="115"/>
          <ac:spMkLst>
            <pc:docMk/>
            <pc:sldMk cId="2612633448" sldId="410"/>
            <ac:spMk id="3" creationId="{65315FCB-0039-EF4F-AFE0-33905D91929E}"/>
          </ac:spMkLst>
        </pc:spChg>
        <pc:spChg chg="mod">
          <ac:chgData name="Kimberly Lopez" userId="a7bd50006547b65e" providerId="LiveId" clId="{F8242960-35F4-425C-A2F1-3C19E623D760}" dt="2021-09-02T04:18:32.860" v="3398" actId="20577"/>
          <ac:spMkLst>
            <pc:docMk/>
            <pc:sldMk cId="2612633448" sldId="410"/>
            <ac:spMk id="4" creationId="{E39C94A8-6B21-459C-9737-953C7F34B6F6}"/>
          </ac:spMkLst>
        </pc:spChg>
        <pc:spChg chg="mod">
          <ac:chgData name="Kimberly Lopez" userId="a7bd50006547b65e" providerId="LiveId" clId="{F8242960-35F4-425C-A2F1-3C19E623D760}" dt="2021-09-03T02:15:18.056" v="4908" actId="20577"/>
          <ac:spMkLst>
            <pc:docMk/>
            <pc:sldMk cId="2612633448" sldId="410"/>
            <ac:spMk id="6" creationId="{9475AB01-221F-4BEF-B92E-B11B42692E48}"/>
          </ac:spMkLst>
        </pc:spChg>
        <pc:spChg chg="mod">
          <ac:chgData name="Kimberly Lopez" userId="a7bd50006547b65e" providerId="LiveId" clId="{F8242960-35F4-425C-A2F1-3C19E623D760}" dt="2021-09-02T04:18:20.224" v="3373" actId="20577"/>
          <ac:spMkLst>
            <pc:docMk/>
            <pc:sldMk cId="2612633448" sldId="410"/>
            <ac:spMk id="17" creationId="{F0150DF7-4A8B-444C-8CA1-24A9B9191B80}"/>
          </ac:spMkLst>
        </pc:spChg>
        <pc:spChg chg="add del mod">
          <ac:chgData name="Kimberly Lopez" userId="a7bd50006547b65e" providerId="LiveId" clId="{F8242960-35F4-425C-A2F1-3C19E623D760}" dt="2021-09-03T02:18:39.517" v="4926"/>
          <ac:spMkLst>
            <pc:docMk/>
            <pc:sldMk cId="2612633448" sldId="410"/>
            <ac:spMk id="18" creationId="{4F8E0119-F080-455B-9104-164550F60103}"/>
          </ac:spMkLst>
        </pc:spChg>
        <pc:picChg chg="add mod">
          <ac:chgData name="Kimberly Lopez" userId="a7bd50006547b65e" providerId="LiveId" clId="{F8242960-35F4-425C-A2F1-3C19E623D760}" dt="2021-09-03T02:12:14.310" v="4640" actId="1076"/>
          <ac:picMkLst>
            <pc:docMk/>
            <pc:sldMk cId="2612633448" sldId="410"/>
            <ac:picMk id="5" creationId="{F39805E7-BD73-4ADE-BD3D-0166F3855181}"/>
          </ac:picMkLst>
        </pc:picChg>
        <pc:picChg chg="add mod">
          <ac:chgData name="Kimberly Lopez" userId="a7bd50006547b65e" providerId="LiveId" clId="{F8242960-35F4-425C-A2F1-3C19E623D760}" dt="2021-09-03T02:15:33.554" v="4911" actId="1076"/>
          <ac:picMkLst>
            <pc:docMk/>
            <pc:sldMk cId="2612633448" sldId="410"/>
            <ac:picMk id="8" creationId="{FC062003-EB41-4F91-8B12-891550B9E376}"/>
          </ac:picMkLst>
        </pc:picChg>
        <pc:picChg chg="add mod">
          <ac:chgData name="Kimberly Lopez" userId="a7bd50006547b65e" providerId="LiveId" clId="{F8242960-35F4-425C-A2F1-3C19E623D760}" dt="2021-09-03T02:17:50.009" v="4921" actId="1076"/>
          <ac:picMkLst>
            <pc:docMk/>
            <pc:sldMk cId="2612633448" sldId="410"/>
            <ac:picMk id="10" creationId="{07B3E26D-E601-4C1A-96F3-3408B503545F}"/>
          </ac:picMkLst>
        </pc:picChg>
        <pc:picChg chg="add mod">
          <ac:chgData name="Kimberly Lopez" userId="a7bd50006547b65e" providerId="LiveId" clId="{F8242960-35F4-425C-A2F1-3C19E623D760}" dt="2021-09-03T02:17:46.695" v="4919" actId="1076"/>
          <ac:picMkLst>
            <pc:docMk/>
            <pc:sldMk cId="2612633448" sldId="410"/>
            <ac:picMk id="12" creationId="{DE1EA018-7FC3-4E4E-BF03-CF45D3E59471}"/>
          </ac:picMkLst>
        </pc:picChg>
        <pc:picChg chg="add mod">
          <ac:chgData name="Kimberly Lopez" userId="a7bd50006547b65e" providerId="LiveId" clId="{F8242960-35F4-425C-A2F1-3C19E623D760}" dt="2021-09-03T02:18:25.161" v="4924" actId="1076"/>
          <ac:picMkLst>
            <pc:docMk/>
            <pc:sldMk cId="2612633448" sldId="410"/>
            <ac:picMk id="14" creationId="{C3E394D2-7B82-4BED-B7B7-FFDAA3BA3A35}"/>
          </ac:picMkLst>
        </pc:picChg>
      </pc:sldChg>
      <pc:sldChg chg="addSp delSp modSp add mod">
        <pc:chgData name="Kimberly Lopez" userId="a7bd50006547b65e" providerId="LiveId" clId="{F8242960-35F4-425C-A2F1-3C19E623D760}" dt="2021-09-03T03:42:20.600" v="5446" actId="1076"/>
        <pc:sldMkLst>
          <pc:docMk/>
          <pc:sldMk cId="3551427027" sldId="411"/>
        </pc:sldMkLst>
        <pc:spChg chg="mod">
          <ac:chgData name="Kimberly Lopez" userId="a7bd50006547b65e" providerId="LiveId" clId="{F8242960-35F4-425C-A2F1-3C19E623D760}" dt="2021-09-03T03:33:22.691" v="5077" actId="313"/>
          <ac:spMkLst>
            <pc:docMk/>
            <pc:sldMk cId="3551427027" sldId="411"/>
            <ac:spMk id="3" creationId="{65315FCB-0039-EF4F-AFE0-33905D91929E}"/>
          </ac:spMkLst>
        </pc:spChg>
        <pc:spChg chg="mod">
          <ac:chgData name="Kimberly Lopez" userId="a7bd50006547b65e" providerId="LiveId" clId="{F8242960-35F4-425C-A2F1-3C19E623D760}" dt="2021-09-03T02:19:34.899" v="4981" actId="20577"/>
          <ac:spMkLst>
            <pc:docMk/>
            <pc:sldMk cId="3551427027" sldId="411"/>
            <ac:spMk id="4" creationId="{E39C94A8-6B21-459C-9737-953C7F34B6F6}"/>
          </ac:spMkLst>
        </pc:spChg>
        <pc:spChg chg="mod">
          <ac:chgData name="Kimberly Lopez" userId="a7bd50006547b65e" providerId="LiveId" clId="{F8242960-35F4-425C-A2F1-3C19E623D760}" dt="2021-09-03T03:41:59.949" v="5439" actId="5793"/>
          <ac:spMkLst>
            <pc:docMk/>
            <pc:sldMk cId="3551427027" sldId="411"/>
            <ac:spMk id="6" creationId="{9475AB01-221F-4BEF-B92E-B11B42692E48}"/>
          </ac:spMkLst>
        </pc:spChg>
        <pc:spChg chg="mod">
          <ac:chgData name="Kimberly Lopez" userId="a7bd50006547b65e" providerId="LiveId" clId="{F8242960-35F4-425C-A2F1-3C19E623D760}" dt="2021-09-03T02:19:21.214" v="4968" actId="20577"/>
          <ac:spMkLst>
            <pc:docMk/>
            <pc:sldMk cId="3551427027" sldId="411"/>
            <ac:spMk id="17" creationId="{F0150DF7-4A8B-444C-8CA1-24A9B9191B80}"/>
          </ac:spMkLst>
        </pc:spChg>
        <pc:picChg chg="del">
          <ac:chgData name="Kimberly Lopez" userId="a7bd50006547b65e" providerId="LiveId" clId="{F8242960-35F4-425C-A2F1-3C19E623D760}" dt="2021-09-03T02:18:53.013" v="4928" actId="478"/>
          <ac:picMkLst>
            <pc:docMk/>
            <pc:sldMk cId="3551427027" sldId="411"/>
            <ac:picMk id="5" creationId="{F39805E7-BD73-4ADE-BD3D-0166F3855181}"/>
          </ac:picMkLst>
        </pc:picChg>
        <pc:picChg chg="add mod">
          <ac:chgData name="Kimberly Lopez" userId="a7bd50006547b65e" providerId="LiveId" clId="{F8242960-35F4-425C-A2F1-3C19E623D760}" dt="2021-09-03T03:33:50.136" v="5080" actId="1076"/>
          <ac:picMkLst>
            <pc:docMk/>
            <pc:sldMk cId="3551427027" sldId="411"/>
            <ac:picMk id="7" creationId="{769C5261-C6A2-4FF1-88F6-CDFF4F6A531C}"/>
          </ac:picMkLst>
        </pc:picChg>
        <pc:picChg chg="del">
          <ac:chgData name="Kimberly Lopez" userId="a7bd50006547b65e" providerId="LiveId" clId="{F8242960-35F4-425C-A2F1-3C19E623D760}" dt="2021-09-03T02:18:55.165" v="4932" actId="478"/>
          <ac:picMkLst>
            <pc:docMk/>
            <pc:sldMk cId="3551427027" sldId="411"/>
            <ac:picMk id="8" creationId="{FC062003-EB41-4F91-8B12-891550B9E376}"/>
          </ac:picMkLst>
        </pc:picChg>
        <pc:picChg chg="del">
          <ac:chgData name="Kimberly Lopez" userId="a7bd50006547b65e" providerId="LiveId" clId="{F8242960-35F4-425C-A2F1-3C19E623D760}" dt="2021-09-03T02:18:54.390" v="4930" actId="478"/>
          <ac:picMkLst>
            <pc:docMk/>
            <pc:sldMk cId="3551427027" sldId="411"/>
            <ac:picMk id="10" creationId="{07B3E26D-E601-4C1A-96F3-3408B503545F}"/>
          </ac:picMkLst>
        </pc:picChg>
        <pc:picChg chg="add mod">
          <ac:chgData name="Kimberly Lopez" userId="a7bd50006547b65e" providerId="LiveId" clId="{F8242960-35F4-425C-A2F1-3C19E623D760}" dt="2021-09-03T03:34:08.926" v="5084" actId="14100"/>
          <ac:picMkLst>
            <pc:docMk/>
            <pc:sldMk cId="3551427027" sldId="411"/>
            <ac:picMk id="11" creationId="{5A3A4188-5EAB-460F-8EB5-1F52187EDEF6}"/>
          </ac:picMkLst>
        </pc:picChg>
        <pc:picChg chg="del">
          <ac:chgData name="Kimberly Lopez" userId="a7bd50006547b65e" providerId="LiveId" clId="{F8242960-35F4-425C-A2F1-3C19E623D760}" dt="2021-09-03T02:18:53.856" v="4929" actId="478"/>
          <ac:picMkLst>
            <pc:docMk/>
            <pc:sldMk cId="3551427027" sldId="411"/>
            <ac:picMk id="12" creationId="{DE1EA018-7FC3-4E4E-BF03-CF45D3E59471}"/>
          </ac:picMkLst>
        </pc:picChg>
        <pc:picChg chg="del">
          <ac:chgData name="Kimberly Lopez" userId="a7bd50006547b65e" providerId="LiveId" clId="{F8242960-35F4-425C-A2F1-3C19E623D760}" dt="2021-09-03T02:18:54.762" v="4931" actId="478"/>
          <ac:picMkLst>
            <pc:docMk/>
            <pc:sldMk cId="3551427027" sldId="411"/>
            <ac:picMk id="14" creationId="{C3E394D2-7B82-4BED-B7B7-FFDAA3BA3A35}"/>
          </ac:picMkLst>
        </pc:picChg>
        <pc:picChg chg="add mod">
          <ac:chgData name="Kimberly Lopez" userId="a7bd50006547b65e" providerId="LiveId" clId="{F8242960-35F4-425C-A2F1-3C19E623D760}" dt="2021-09-03T03:36:05.398" v="5089" actId="1076"/>
          <ac:picMkLst>
            <pc:docMk/>
            <pc:sldMk cId="3551427027" sldId="411"/>
            <ac:picMk id="15" creationId="{660C7AD2-39A2-4144-BCB9-22DF70FF3907}"/>
          </ac:picMkLst>
        </pc:picChg>
        <pc:picChg chg="add mod">
          <ac:chgData name="Kimberly Lopez" userId="a7bd50006547b65e" providerId="LiveId" clId="{F8242960-35F4-425C-A2F1-3C19E623D760}" dt="2021-09-03T03:42:20.600" v="5446" actId="1076"/>
          <ac:picMkLst>
            <pc:docMk/>
            <pc:sldMk cId="3551427027" sldId="411"/>
            <ac:picMk id="18" creationId="{EFB6316A-42FC-4E4C-B64F-4851D2B042CE}"/>
          </ac:picMkLst>
        </pc:picChg>
      </pc:sldChg>
      <pc:sldChg chg="addSp delSp modSp new del mod modClrScheme chgLayout">
        <pc:chgData name="Kimberly Lopez" userId="a7bd50006547b65e" providerId="LiveId" clId="{F8242960-35F4-425C-A2F1-3C19E623D760}" dt="2021-09-03T03:45:15.830" v="5461" actId="47"/>
        <pc:sldMkLst>
          <pc:docMk/>
          <pc:sldMk cId="889047258" sldId="412"/>
        </pc:sldMkLst>
        <pc:spChg chg="del mod ord">
          <ac:chgData name="Kimberly Lopez" userId="a7bd50006547b65e" providerId="LiveId" clId="{F8242960-35F4-425C-A2F1-3C19E623D760}" dt="2021-09-03T03:44:24.087" v="5448" actId="700"/>
          <ac:spMkLst>
            <pc:docMk/>
            <pc:sldMk cId="889047258" sldId="412"/>
            <ac:spMk id="2" creationId="{972C1D3D-CB69-416B-9557-E91A8DA761FD}"/>
          </ac:spMkLst>
        </pc:spChg>
        <pc:spChg chg="del mod ord">
          <ac:chgData name="Kimberly Lopez" userId="a7bd50006547b65e" providerId="LiveId" clId="{F8242960-35F4-425C-A2F1-3C19E623D760}" dt="2021-09-03T03:44:24.087" v="5448" actId="700"/>
          <ac:spMkLst>
            <pc:docMk/>
            <pc:sldMk cId="889047258" sldId="412"/>
            <ac:spMk id="3" creationId="{30B63A92-7B66-45A8-BEB4-1BC8F48EB4E4}"/>
          </ac:spMkLst>
        </pc:spChg>
        <pc:spChg chg="add del mod ord">
          <ac:chgData name="Kimberly Lopez" userId="a7bd50006547b65e" providerId="LiveId" clId="{F8242960-35F4-425C-A2F1-3C19E623D760}" dt="2021-09-03T03:44:54.653" v="5451" actId="700"/>
          <ac:spMkLst>
            <pc:docMk/>
            <pc:sldMk cId="889047258" sldId="412"/>
            <ac:spMk id="4" creationId="{BC600543-D516-4559-8ED3-8F457BDFEE2F}"/>
          </ac:spMkLst>
        </pc:spChg>
        <pc:spChg chg="add del mod ord">
          <ac:chgData name="Kimberly Lopez" userId="a7bd50006547b65e" providerId="LiveId" clId="{F8242960-35F4-425C-A2F1-3C19E623D760}" dt="2021-09-03T03:44:54.653" v="5451" actId="700"/>
          <ac:spMkLst>
            <pc:docMk/>
            <pc:sldMk cId="889047258" sldId="412"/>
            <ac:spMk id="5" creationId="{EC353608-051D-41CD-A80B-6CE424710C12}"/>
          </ac:spMkLst>
        </pc:spChg>
        <pc:spChg chg="add del mod ord">
          <ac:chgData name="Kimberly Lopez" userId="a7bd50006547b65e" providerId="LiveId" clId="{F8242960-35F4-425C-A2F1-3C19E623D760}" dt="2021-09-03T03:44:54.653" v="5451" actId="700"/>
          <ac:spMkLst>
            <pc:docMk/>
            <pc:sldMk cId="889047258" sldId="412"/>
            <ac:spMk id="6" creationId="{710DF540-C547-4E48-A39B-1AB7595D6073}"/>
          </ac:spMkLst>
        </pc:spChg>
        <pc:spChg chg="add del mod ord">
          <ac:chgData name="Kimberly Lopez" userId="a7bd50006547b65e" providerId="LiveId" clId="{F8242960-35F4-425C-A2F1-3C19E623D760}" dt="2021-09-03T03:44:54.653" v="5451" actId="700"/>
          <ac:spMkLst>
            <pc:docMk/>
            <pc:sldMk cId="889047258" sldId="412"/>
            <ac:spMk id="7" creationId="{591B55A0-3E99-4F52-811A-A67A95C1768F}"/>
          </ac:spMkLst>
        </pc:spChg>
        <pc:spChg chg="add del mod ord">
          <ac:chgData name="Kimberly Lopez" userId="a7bd50006547b65e" providerId="LiveId" clId="{F8242960-35F4-425C-A2F1-3C19E623D760}" dt="2021-09-03T03:44:54.653" v="5451" actId="700"/>
          <ac:spMkLst>
            <pc:docMk/>
            <pc:sldMk cId="889047258" sldId="412"/>
            <ac:spMk id="8" creationId="{E3B6BEC0-18C3-46CD-88B7-CA4E64039906}"/>
          </ac:spMkLst>
        </pc:spChg>
        <pc:spChg chg="add del mod ord">
          <ac:chgData name="Kimberly Lopez" userId="a7bd50006547b65e" providerId="LiveId" clId="{F8242960-35F4-425C-A2F1-3C19E623D760}" dt="2021-09-03T03:44:54.653" v="5451" actId="700"/>
          <ac:spMkLst>
            <pc:docMk/>
            <pc:sldMk cId="889047258" sldId="412"/>
            <ac:spMk id="9" creationId="{E0E9D4F6-B0E1-421A-B424-1CBC13C3AB34}"/>
          </ac:spMkLst>
        </pc:spChg>
        <pc:spChg chg="add mod ord">
          <ac:chgData name="Kimberly Lopez" userId="a7bd50006547b65e" providerId="LiveId" clId="{F8242960-35F4-425C-A2F1-3C19E623D760}" dt="2021-09-03T03:44:54.653" v="5451" actId="700"/>
          <ac:spMkLst>
            <pc:docMk/>
            <pc:sldMk cId="889047258" sldId="412"/>
            <ac:spMk id="10" creationId="{D09AE016-4DE4-436D-A8B7-D7BD13DCB65E}"/>
          </ac:spMkLst>
        </pc:spChg>
        <pc:spChg chg="add del mod ord">
          <ac:chgData name="Kimberly Lopez" userId="a7bd50006547b65e" providerId="LiveId" clId="{F8242960-35F4-425C-A2F1-3C19E623D760}" dt="2021-09-03T03:44:59.441" v="5453" actId="478"/>
          <ac:spMkLst>
            <pc:docMk/>
            <pc:sldMk cId="889047258" sldId="412"/>
            <ac:spMk id="11" creationId="{C5BBBED3-B96B-4E49-A131-A46DF02BBC7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9187EA2-1E2C-415D-8869-17DF6A7282D3}" type="datetime1">
              <a:rPr lang="es-ES" smtClean="0"/>
              <a:t>12/09/2021</a:t>
            </a:fld>
            <a:endParaRPr lang="es-ES"/>
          </a:p>
        </p:txBody>
      </p:sp>
      <p:sp>
        <p:nvSpPr>
          <p:cNvPr id="4" name="Marcador de pie de página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s-ES" smtClean="0"/>
              <a:t>‹Nº›</a:t>
            </a:fld>
            <a:endParaRPr lang="es-E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FD43E-1502-4DDE-BF78-C419D6C58C54}" type="datetime1">
              <a:rPr lang="es-ES" noProof="0" smtClean="0"/>
              <a:t>12/09/2021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1A229-1AC0-4CE4-B6C0-BBFD00CF881E}" type="slidenum">
              <a:rPr lang="es-ES" noProof="0" smtClean="0"/>
              <a:t>‹Nº›</a:t>
            </a:fld>
            <a:endParaRPr lang="es-ES" noProof="0"/>
          </a:p>
        </p:txBody>
      </p:sp>
    </p:spTree>
    <p:extLst>
      <p:ext uri="{BB962C8B-B14F-4D97-AF65-F5344CB8AC3E}">
        <p14:creationId xmlns:p14="http://schemas.microsoft.com/office/powerpoint/2010/main" val="38567197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1</a:t>
            </a:fld>
            <a:endParaRPr lang="es-ES"/>
          </a:p>
        </p:txBody>
      </p:sp>
    </p:spTree>
    <p:extLst>
      <p:ext uri="{BB962C8B-B14F-4D97-AF65-F5344CB8AC3E}">
        <p14:creationId xmlns:p14="http://schemas.microsoft.com/office/powerpoint/2010/main" val="184947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2</a:t>
            </a:fld>
            <a:endParaRPr lang="es-ES"/>
          </a:p>
        </p:txBody>
      </p:sp>
    </p:spTree>
    <p:extLst>
      <p:ext uri="{BB962C8B-B14F-4D97-AF65-F5344CB8AC3E}">
        <p14:creationId xmlns:p14="http://schemas.microsoft.com/office/powerpoint/2010/main" val="274457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3</a:t>
            </a:fld>
            <a:endParaRPr lang="es-ES"/>
          </a:p>
        </p:txBody>
      </p:sp>
    </p:spTree>
    <p:extLst>
      <p:ext uri="{BB962C8B-B14F-4D97-AF65-F5344CB8AC3E}">
        <p14:creationId xmlns:p14="http://schemas.microsoft.com/office/powerpoint/2010/main" val="154824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4</a:t>
            </a:fld>
            <a:endParaRPr lang="es-ES"/>
          </a:p>
        </p:txBody>
      </p:sp>
    </p:spTree>
    <p:extLst>
      <p:ext uri="{BB962C8B-B14F-4D97-AF65-F5344CB8AC3E}">
        <p14:creationId xmlns:p14="http://schemas.microsoft.com/office/powerpoint/2010/main" val="373247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5</a:t>
            </a:fld>
            <a:endParaRPr lang="es-ES"/>
          </a:p>
        </p:txBody>
      </p:sp>
    </p:spTree>
    <p:extLst>
      <p:ext uri="{BB962C8B-B14F-4D97-AF65-F5344CB8AC3E}">
        <p14:creationId xmlns:p14="http://schemas.microsoft.com/office/powerpoint/2010/main" val="420720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6</a:t>
            </a:fld>
            <a:endParaRPr lang="es-ES"/>
          </a:p>
        </p:txBody>
      </p:sp>
    </p:spTree>
    <p:extLst>
      <p:ext uri="{BB962C8B-B14F-4D97-AF65-F5344CB8AC3E}">
        <p14:creationId xmlns:p14="http://schemas.microsoft.com/office/powerpoint/2010/main" val="3078680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7</a:t>
            </a:fld>
            <a:endParaRPr lang="es-ES"/>
          </a:p>
        </p:txBody>
      </p:sp>
    </p:spTree>
    <p:extLst>
      <p:ext uri="{BB962C8B-B14F-4D97-AF65-F5344CB8AC3E}">
        <p14:creationId xmlns:p14="http://schemas.microsoft.com/office/powerpoint/2010/main" val="1733382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8</a:t>
            </a:fld>
            <a:endParaRPr lang="es-ES"/>
          </a:p>
        </p:txBody>
      </p:sp>
    </p:spTree>
    <p:extLst>
      <p:ext uri="{BB962C8B-B14F-4D97-AF65-F5344CB8AC3E}">
        <p14:creationId xmlns:p14="http://schemas.microsoft.com/office/powerpoint/2010/main" val="531960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601A229-1AC0-4CE4-B6C0-BBFD00CF881E}" type="slidenum">
              <a:rPr lang="es-ES" smtClean="0"/>
              <a:t>9</a:t>
            </a:fld>
            <a:endParaRPr lang="es-ES"/>
          </a:p>
        </p:txBody>
      </p:sp>
    </p:spTree>
    <p:extLst>
      <p:ext uri="{BB962C8B-B14F-4D97-AF65-F5344CB8AC3E}">
        <p14:creationId xmlns:p14="http://schemas.microsoft.com/office/powerpoint/2010/main" val="405242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de la presentación_2">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7" name="Conector recto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a divisoria_3">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10" name="Marcador de texto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11" name="Título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7" name="Conector recto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a divisoria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Marcador de posición de imagen 21" descr="Mujer usando tableta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cxnSp>
        <p:nvCxnSpPr>
          <p:cNvPr id="8" name="Conector recto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divisoria_5">
    <p:spTree>
      <p:nvGrpSpPr>
        <p:cNvPr id="1" name=""/>
        <p:cNvGrpSpPr/>
        <p:nvPr/>
      </p:nvGrpSpPr>
      <p:grpSpPr>
        <a:xfrm>
          <a:off x="0" y="0"/>
          <a:ext cx="0" cy="0"/>
          <a:chOff x="0" y="0"/>
          <a:chExt cx="0" cy="0"/>
        </a:xfrm>
      </p:grpSpPr>
      <p:pic>
        <p:nvPicPr>
          <p:cNvPr id="7" name="Marcador de posición de imagen 21" descr="Mujer usando tableta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cxnSp>
        <p:nvCxnSpPr>
          <p:cNvPr id="9" name="Conector recto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ido con leyenda_1">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6" name="Marcador de posición de texto 2">
            <a:extLst>
              <a:ext uri="{FF2B5EF4-FFF2-40B4-BE49-F238E27FC236}">
                <a16:creationId xmlns:a16="http://schemas.microsoft.com/office/drawing/2014/main" id="{5832AA92-D0AC-8247-A360-19A5932C4E36}"/>
              </a:ext>
            </a:extLst>
          </p:cNvPr>
          <p:cNvSpPr>
            <a:spLocks noGrp="1"/>
          </p:cNvSpPr>
          <p:nvPr>
            <p:ph idx="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0" name="Conector recto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ido con leyenda_2">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0" y="3482977"/>
            <a:ext cx="10668000" cy="3375025"/>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6" name="Marcador de posición de texto 2">
            <a:extLst>
              <a:ext uri="{FF2B5EF4-FFF2-40B4-BE49-F238E27FC236}">
                <a16:creationId xmlns:a16="http://schemas.microsoft.com/office/drawing/2014/main" id="{5832AA92-D0AC-8247-A360-19A5932C4E36}"/>
              </a:ext>
            </a:extLst>
          </p:cNvPr>
          <p:cNvSpPr>
            <a:spLocks noGrp="1"/>
          </p:cNvSpPr>
          <p:nvPr>
            <p:ph idx="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1" name="Conector recto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ido con leyenda_3">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rtlCol="0"/>
          <a:lstStyle/>
          <a:p>
            <a:pPr rtl="0"/>
            <a:r>
              <a:rPr lang="es-ES" noProof="0"/>
              <a:t>Haga clic en el icono para agregar una imagen</a:t>
            </a:r>
          </a:p>
        </p:txBody>
      </p:sp>
      <p:cxnSp>
        <p:nvCxnSpPr>
          <p:cNvPr id="10" name="Conector recto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Marcador de texto 2">
            <a:extLst>
              <a:ext uri="{FF2B5EF4-FFF2-40B4-BE49-F238E27FC236}">
                <a16:creationId xmlns:a16="http://schemas.microsoft.com/office/drawing/2014/main" id="{8576316B-7498-2E42-9B52-88BF1C9DF40C}"/>
              </a:ext>
            </a:extLst>
          </p:cNvPr>
          <p:cNvSpPr>
            <a:spLocks noGrp="1"/>
          </p:cNvSpPr>
          <p:nvPr>
            <p:ph idx="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Título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con leyenda_4">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s-ES" noProof="0"/>
              <a:t>Haga clic en el icono para agregar una imagen</a:t>
            </a:r>
          </a:p>
        </p:txBody>
      </p:sp>
      <p:cxnSp>
        <p:nvCxnSpPr>
          <p:cNvPr id="5" name="Conector recto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texto 2">
            <a:extLst>
              <a:ext uri="{FF2B5EF4-FFF2-40B4-BE49-F238E27FC236}">
                <a16:creationId xmlns:a16="http://schemas.microsoft.com/office/drawing/2014/main" id="{5832AA92-D0AC-8247-A360-19A5932C4E36}"/>
              </a:ext>
            </a:extLst>
          </p:cNvPr>
          <p:cNvSpPr>
            <a:spLocks noGrp="1"/>
          </p:cNvSpPr>
          <p:nvPr>
            <p:ph idx="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con leyenda_5">
    <p:spTree>
      <p:nvGrpSpPr>
        <p:cNvPr id="1" name=""/>
        <p:cNvGrpSpPr/>
        <p:nvPr/>
      </p:nvGrpSpPr>
      <p:grpSpPr>
        <a:xfrm>
          <a:off x="0" y="0"/>
          <a:ext cx="0" cy="0"/>
          <a:chOff x="0" y="0"/>
          <a:chExt cx="0" cy="0"/>
        </a:xfrm>
      </p:grpSpPr>
      <p:sp>
        <p:nvSpPr>
          <p:cNvPr id="9" name="Marcador de posición de imagen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6" name="Marcador de posición de texto 2">
            <a:extLst>
              <a:ext uri="{FF2B5EF4-FFF2-40B4-BE49-F238E27FC236}">
                <a16:creationId xmlns:a16="http://schemas.microsoft.com/office/drawing/2014/main" id="{5832AA92-D0AC-8247-A360-19A5932C4E36}"/>
              </a:ext>
            </a:extLst>
          </p:cNvPr>
          <p:cNvSpPr>
            <a:spLocks noGrp="1"/>
          </p:cNvSpPr>
          <p:nvPr>
            <p:ph idx="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Título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5" name="Conector recto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_1">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3E47072A-F0E7-4A38-8730-2A654A9E5169}"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posición de contenido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4" name="Marcador de posición de texto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5" name="Marcador de posición de texto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ción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99741A16-A630-46F1-90B3-096ECFBD8F39}"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Marcador de posición de contenido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4" name="Marcador de texto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5" name="Marcador de posición de texto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17" name="Conector recto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de la presentación_3">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cxnSp>
        <p:nvCxnSpPr>
          <p:cNvPr id="3" name="Conector recto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ción_3">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5F07FC88-FF43-4D70-BAF8-FA33885CC6BE}"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Título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8" name="Marcador de posición de contenido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9" name="Marcador de posición de contenido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texto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 name="Marcador de posición de texto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13" name="Conector recto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ción_5">
    <p:spTree>
      <p:nvGrpSpPr>
        <p:cNvPr id="1" name=""/>
        <p:cNvGrpSpPr/>
        <p:nvPr/>
      </p:nvGrpSpPr>
      <p:grpSpPr>
        <a:xfrm>
          <a:off x="0" y="0"/>
          <a:ext cx="0" cy="0"/>
          <a:chOff x="0" y="0"/>
          <a:chExt cx="0" cy="0"/>
        </a:xfrm>
      </p:grpSpPr>
      <p:sp>
        <p:nvSpPr>
          <p:cNvPr id="12" name="Marcador de posición de imagen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cxnSp>
        <p:nvCxnSpPr>
          <p:cNvPr id="14" name="Conector recto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EABFE48F-6FC7-48BA-94A1-49C4BA9029B8}"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Título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8" name="Marcador de posición de contenido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9" name="Marcador de posición de contenido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texto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 name="Marcador de posición de texto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13" name="Conector recto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_2">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5" name="Conector recto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n_3">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4" name="Conector recto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5" name="Conector recto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n_5">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cxnSp>
        <p:nvCxnSpPr>
          <p:cNvPr id="7" name="Conector recto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n y contenido_1">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4E796CA-6764-49B1-B14D-30A3BC8154F7}"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n y contenido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D005F0C8-2E21-4CF6-9D6F-5FC203F0380A}"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n y contenido_4">
    <p:bg>
      <p:bgPr>
        <a:solidFill>
          <a:schemeClr val="accent4">
            <a:lumMod val="50000"/>
          </a:schemeClr>
        </a:solidFill>
        <a:effectLst/>
      </p:bgPr>
    </p:bg>
    <p:spTree>
      <p:nvGrpSpPr>
        <p:cNvPr id="1" name=""/>
        <p:cNvGrpSpPr/>
        <p:nvPr/>
      </p:nvGrpSpPr>
      <p:grpSpPr>
        <a:xfrm>
          <a:off x="0" y="0"/>
          <a:ext cx="0" cy="0"/>
          <a:chOff x="0" y="0"/>
          <a:chExt cx="0" cy="0"/>
        </a:xfrm>
      </p:grpSpPr>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F992B473-0C9D-46CC-8D74-D838B938DDE2}"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y contenido_5">
    <p:spTree>
      <p:nvGrpSpPr>
        <p:cNvPr id="1" name=""/>
        <p:cNvGrpSpPr/>
        <p:nvPr/>
      </p:nvGrpSpPr>
      <p:grpSpPr>
        <a:xfrm>
          <a:off x="0" y="0"/>
          <a:ext cx="0" cy="0"/>
          <a:chOff x="0" y="0"/>
          <a:chExt cx="0" cy="0"/>
        </a:xfrm>
      </p:grpSpPr>
      <p:sp>
        <p:nvSpPr>
          <p:cNvPr id="6" name="Marcador de posición de imagen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rtlCol="0"/>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D9411587-9384-4E50-B4F0-70193E4B2E3A}"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5" name="Marcador de texto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de la presentació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cxnSp>
        <p:nvCxnSpPr>
          <p:cNvPr id="3" name="Conector recto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agen con leyenda_1">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s-ES" noProof="0"/>
              <a:t>EL TÍTULO </a:t>
            </a:r>
            <a:br>
              <a:rPr lang="es-ES" noProof="0"/>
            </a:br>
            <a:r>
              <a:rPr lang="es-ES" noProof="0"/>
              <a:t>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n con leyenda_2">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s-ES" noProof="0"/>
              <a:t>EL TÍTULO </a:t>
            </a:r>
            <a:br>
              <a:rPr lang="es-ES" noProof="0"/>
            </a:br>
            <a:r>
              <a:rPr lang="es-ES" noProof="0"/>
              <a:t>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1" name="Conector recto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_3">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7" name="Conector recto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n con leyenda_4">
    <p:spTree>
      <p:nvGrpSpPr>
        <p:cNvPr id="1" name=""/>
        <p:cNvGrpSpPr/>
        <p:nvPr/>
      </p:nvGrpSpPr>
      <p:grpSpPr>
        <a:xfrm>
          <a:off x="0" y="0"/>
          <a:ext cx="0" cy="0"/>
          <a:chOff x="0" y="0"/>
          <a:chExt cx="0" cy="0"/>
        </a:xfrm>
      </p:grpSpPr>
      <p:sp>
        <p:nvSpPr>
          <p:cNvPr id="6" name="Marcador de posición de imagen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es-ES" noProof="0"/>
              <a:t>EL TÍTULO </a:t>
            </a:r>
            <a:br>
              <a:rPr lang="es-ES" noProof="0"/>
            </a:br>
            <a:r>
              <a:rPr lang="es-ES" noProof="0"/>
              <a:t>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n con leyenda_5">
    <p:spTree>
      <p:nvGrpSpPr>
        <p:cNvPr id="1" name=""/>
        <p:cNvGrpSpPr/>
        <p:nvPr/>
      </p:nvGrpSpPr>
      <p:grpSpPr>
        <a:xfrm>
          <a:off x="0" y="0"/>
          <a:ext cx="0" cy="0"/>
          <a:chOff x="0" y="0"/>
          <a:chExt cx="0" cy="0"/>
        </a:xfrm>
      </p:grpSpPr>
      <p:sp>
        <p:nvSpPr>
          <p:cNvPr id="8" name="Marcador de posición de imagen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s-ES" noProof="0"/>
              <a:t>Haga clic en el icono para agregar una imagen</a:t>
            </a:r>
          </a:p>
        </p:txBody>
      </p:sp>
      <p:sp>
        <p:nvSpPr>
          <p:cNvPr id="9" name="Títu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es-ES" noProof="0"/>
              <a:t>EL TÍTULO VA AQUÍ</a:t>
            </a:r>
          </a:p>
        </p:txBody>
      </p:sp>
      <p:sp>
        <p:nvSpPr>
          <p:cNvPr id="10" name="Marcador de texto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1" name="Conector recto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formación general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047F5713-4823-4117-BED6-55343CC60AF4}"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ángulo: Esquinas redondeada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57" name="Rectángulo: Esquinas redondeada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61" name="Rectángulo: Esquinas redondeada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98" name="Rectángulo: Esquinas redondeada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0" name="Rectángulo: Esquinas redondeada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2" name="Rectángulo: Esquinas redondeada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42" name="Conector recto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formación general_3">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F191FEAA-C963-49BA-BF00-86A0FBEE8163}"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ángulo: Esquinas redondeada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57" name="Rectángulo: Esquinas redondeada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61" name="Rectángulo: Esquinas redondeada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98" name="Rectángulo: Esquinas redondeada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0" name="Rectángulo: Esquinas redondeada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2" name="Rectángulo: Esquinas redondeada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rtlCol="0" anchor="ctr">
            <a:normAutofit/>
          </a:bodyPr>
          <a:lstStyle>
            <a:lvl1pPr marL="0" indent="0" algn="ctr">
              <a:buNone/>
              <a:defRPr sz="800"/>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Tree>
    <p:extLst>
      <p:ext uri="{BB962C8B-B14F-4D97-AF65-F5344CB8AC3E}">
        <p14:creationId xmlns:p14="http://schemas.microsoft.com/office/powerpoint/2010/main" val="2844026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_4">
    <p:spTree>
      <p:nvGrpSpPr>
        <p:cNvPr id="1" name=""/>
        <p:cNvGrpSpPr/>
        <p:nvPr/>
      </p:nvGrpSpPr>
      <p:grpSpPr>
        <a:xfrm>
          <a:off x="0" y="0"/>
          <a:ext cx="0" cy="0"/>
          <a:chOff x="0" y="0"/>
          <a:chExt cx="0" cy="0"/>
        </a:xfrm>
      </p:grpSpPr>
      <p:sp>
        <p:nvSpPr>
          <p:cNvPr id="40" name="Marcador de posición de imagen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E3028233-9E92-4E12-8474-A0F31EE3FCC9}"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defRPr>
            </a:lvl1pPr>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defRPr>
            </a:lvl1pPr>
          </a:lstStyle>
          <a:p>
            <a:pPr rtl="0"/>
            <a:fld id="{31FEFF75-79D2-EE46-877B-299D1510E681}" type="slidenum">
              <a:rPr lang="es-ES" noProof="0" smtClean="0"/>
              <a:pPr rtl="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41" name="Conector recto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formación general_5">
    <p:spTree>
      <p:nvGrpSpPr>
        <p:cNvPr id="1" name=""/>
        <p:cNvGrpSpPr/>
        <p:nvPr/>
      </p:nvGrpSpPr>
      <p:grpSpPr>
        <a:xfrm>
          <a:off x="0" y="0"/>
          <a:ext cx="0" cy="0"/>
          <a:chOff x="0" y="0"/>
          <a:chExt cx="0" cy="0"/>
        </a:xfrm>
      </p:grpSpPr>
      <p:sp>
        <p:nvSpPr>
          <p:cNvPr id="40" name="Marcador de posición de imagen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2A8B6CB3-6DDD-425F-8833-7FDB92F4C913}"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defRPr>
            </a:lvl1pPr>
          </a:lstStyle>
          <a:p>
            <a:pPr rtl="0"/>
            <a:fld id="{31FEFF75-79D2-EE46-877B-299D1510E681}" type="slidenum">
              <a:rPr lang="es-ES" noProof="0" smtClean="0"/>
              <a:pPr rtl="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Marcador de posición de imagen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58" name="Marcador de posición de imagen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62" name="Marcador de posición de imagen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99" name="Marcador de posición de imagen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1" name="Marcador de posición de imagen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3" name="Marcador de posición de imagen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rtlCol="0" anchor="ctr">
            <a:normAutofit/>
          </a:bodyPr>
          <a:lstStyle>
            <a:lvl1pPr marL="0" indent="0" algn="ctr">
              <a:buNone/>
              <a:defRPr sz="800">
                <a:solidFill>
                  <a:schemeClr val="bg1"/>
                </a:solidFill>
              </a:defRPr>
            </a:lvl1pPr>
          </a:lstStyle>
          <a:p>
            <a:pPr rtl="0"/>
            <a:r>
              <a:rPr lang="es-ES" noProof="0"/>
              <a:t>Haga clic en el icono para agregar una imagen</a:t>
            </a:r>
          </a:p>
        </p:txBody>
      </p:sp>
      <p:sp>
        <p:nvSpPr>
          <p:cNvPr id="107" name="Marcador de texto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09" name="Marcador de texto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0" name="Marcador de texto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1" name="Marcador de texto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12" name="Marcador de texto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13" name="Marcador de texto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4" name="Marcador de texto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5" name="Marcador de texto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6" name="Marcador de texto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7" name="Marcador de texto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8" name="Marcador de texto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es-ES" noProof="0"/>
              <a:t>Haga clic para modificar los estilos de texto del patrón</a:t>
            </a:r>
          </a:p>
        </p:txBody>
      </p:sp>
      <p:sp>
        <p:nvSpPr>
          <p:cNvPr id="129" name="Marcador de texto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79" name="Conector recto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de la presentación_5">
    <p:bg>
      <p:bgPr>
        <a:solidFill>
          <a:schemeClr val="tx1"/>
        </a:solidFill>
        <a:effectLst/>
      </p:bgPr>
    </p:bg>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4" name="Marcador de tex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5" name="Títu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s-ES" noProof="0"/>
              <a:t>Haga clic para modificar el estilo de título del patrón</a:t>
            </a:r>
          </a:p>
        </p:txBody>
      </p:sp>
      <p:cxnSp>
        <p:nvCxnSpPr>
          <p:cNvPr id="7" name="Conector recto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_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6DD6D41F-589E-4EF6-8834-9FB9D1BA6AE5}"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_3">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1B68DDE7-810D-4CE7-8C18-312B4B907EBE}"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_4">
    <p:spTree>
      <p:nvGrpSpPr>
        <p:cNvPr id="1" name=""/>
        <p:cNvGrpSpPr/>
        <p:nvPr/>
      </p:nvGrpSpPr>
      <p:grpSpPr>
        <a:xfrm>
          <a:off x="0" y="0"/>
          <a:ext cx="0" cy="0"/>
          <a:chOff x="0" y="0"/>
          <a:chExt cx="0" cy="0"/>
        </a:xfrm>
      </p:grpSpPr>
      <p:sp>
        <p:nvSpPr>
          <p:cNvPr id="12" name="Marcador de posición de imagen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17F8647A-8EAA-474E-A1FF-1A7B0EE697D2}"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contenido_5">
    <p:spTree>
      <p:nvGrpSpPr>
        <p:cNvPr id="1" name=""/>
        <p:cNvGrpSpPr/>
        <p:nvPr/>
      </p:nvGrpSpPr>
      <p:grpSpPr>
        <a:xfrm>
          <a:off x="0" y="0"/>
          <a:ext cx="0" cy="0"/>
          <a:chOff x="0" y="0"/>
          <a:chExt cx="0" cy="0"/>
        </a:xfrm>
      </p:grpSpPr>
      <p:sp>
        <p:nvSpPr>
          <p:cNvPr id="10" name="Marcador de posición de imagen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3" name="Marcador de fech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A991D30C-6E3D-45E4-A3C7-2ED411886B54}" type="datetime1">
              <a:rPr lang="es-ES" noProof="0" smtClean="0"/>
              <a:t>12/09/2021</a:t>
            </a:fld>
            <a:endParaRPr lang="es-ES" noProof="0"/>
          </a:p>
        </p:txBody>
      </p:sp>
      <p:sp>
        <p:nvSpPr>
          <p:cNvPr id="4" name="Marcador de pie de pá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es-ES" noProof="0" smtClean="0"/>
              <a:t>‹Nº›</a:t>
            </a:fld>
            <a:endParaRPr lang="es-ES" noProof="0"/>
          </a:p>
        </p:txBody>
      </p:sp>
      <p:sp>
        <p:nvSpPr>
          <p:cNvPr id="7" name="Títu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es-ES" noProof="0"/>
              <a:t>EL TÍTULO VA AQUÍ</a:t>
            </a:r>
          </a:p>
        </p:txBody>
      </p:sp>
      <p:sp>
        <p:nvSpPr>
          <p:cNvPr id="11" name="Marcador de texto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3" name="Conector rec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a divisora_2">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s-ES" noProof="0"/>
              <a:t>Haga clic en el icono para agregar una imagen</a:t>
            </a:r>
          </a:p>
        </p:txBody>
      </p:sp>
      <p:sp>
        <p:nvSpPr>
          <p:cNvPr id="10" name="Marcador de texto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El subtítulo va aquí</a:t>
            </a:r>
          </a:p>
        </p:txBody>
      </p:sp>
      <p:sp>
        <p:nvSpPr>
          <p:cNvPr id="11" name="Título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s-ES" noProof="0"/>
              <a:t>Haga clic para modificar el estilo de título del patrón</a:t>
            </a:r>
          </a:p>
        </p:txBody>
      </p:sp>
      <p:cxnSp>
        <p:nvCxnSpPr>
          <p:cNvPr id="12" name="Conector recto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F6D886FC-A0B6-4729-BC5E-945C17DCA84D}" type="datetime1">
              <a:rPr lang="es-ES" noProof="0" smtClean="0"/>
              <a:t>12/09/2021</a:t>
            </a:fld>
            <a:endParaRPr lang="es-ES" noProof="0"/>
          </a:p>
        </p:txBody>
      </p:sp>
      <p:sp>
        <p:nvSpPr>
          <p:cNvPr id="5" name="Marcador de pie de página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a:p>
        </p:txBody>
      </p:sp>
      <p:sp>
        <p:nvSpPr>
          <p:cNvPr id="6" name="Marcador de posición de número de diapositiva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2C6627B-E4D5-2947-8E88-B84039729B99}" type="slidenum">
              <a:rPr lang="es-ES" noProof="0" smtClean="0"/>
              <a:t>‹Nº›</a:t>
            </a:fld>
            <a:endParaRPr lang="es-ES" noProof="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76" r:id="rId5"/>
    <p:sldLayoutId id="2147483675" r:id="rId6"/>
    <p:sldLayoutId id="2147483677" r:id="rId7"/>
    <p:sldLayoutId id="2147483678" r:id="rId8"/>
    <p:sldLayoutId id="2147483679" r:id="rId9"/>
    <p:sldLayoutId id="2147483681" r:id="rId10"/>
    <p:sldLayoutId id="2147483682" r:id="rId11"/>
    <p:sldLayoutId id="2147483686" r:id="rId12"/>
    <p:sldLayoutId id="2147483663"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667" r:id="rId30"/>
    <p:sldLayoutId id="2147483703" r:id="rId31"/>
    <p:sldLayoutId id="2147483704" r:id="rId32"/>
    <p:sldLayoutId id="2147483705" r:id="rId33"/>
    <p:sldLayoutId id="2147483706" r:id="rId34"/>
    <p:sldLayoutId id="2147483700" r:id="rId35"/>
    <p:sldLayoutId id="2147483699" r:id="rId36"/>
    <p:sldLayoutId id="2147483701" r:id="rId37"/>
    <p:sldLayoutId id="2147483702" r:id="rId3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21" descr="Mujer usando tableta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Marcador de texto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rtlCol="0">
            <a:normAutofit fontScale="92500"/>
          </a:bodyPr>
          <a:lstStyle/>
          <a:p>
            <a:pPr rtl="0"/>
            <a:r>
              <a:rPr lang="es-ES" dirty="0"/>
              <a:t>KIMBERLY atara </a:t>
            </a:r>
            <a:r>
              <a:rPr lang="es-ES" dirty="0" err="1"/>
              <a:t>lopez</a:t>
            </a:r>
            <a:r>
              <a:rPr lang="es-ES" dirty="0"/>
              <a:t> </a:t>
            </a:r>
            <a:r>
              <a:rPr lang="es-ES" dirty="0" err="1"/>
              <a:t>vazquez</a:t>
            </a:r>
            <a:endParaRPr lang="es-ES" dirty="0"/>
          </a:p>
        </p:txBody>
      </p:sp>
      <p:sp>
        <p:nvSpPr>
          <p:cNvPr id="5" name="Título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rtlCol="0"/>
          <a:lstStyle/>
          <a:p>
            <a:pPr rtl="0"/>
            <a:r>
              <a:rPr lang="es-ES" dirty="0"/>
              <a:t>Python - </a:t>
            </a:r>
            <a:r>
              <a:rPr lang="es-ES" dirty="0" err="1"/>
              <a:t>emtech</a:t>
            </a:r>
            <a:endParaRPr lang="es-ES" dirty="0"/>
          </a:p>
        </p:txBody>
      </p:sp>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ÍNDICE</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273629" y="1922610"/>
            <a:ext cx="8218808" cy="4061812"/>
          </a:xfrm>
        </p:spPr>
        <p:txBody>
          <a:bodyPr rtlCol="0">
            <a:normAutofit/>
          </a:bodyPr>
          <a:lstStyle/>
          <a:p>
            <a:pPr algn="just" rtl="0"/>
            <a:r>
              <a:rPr lang="es-ES" sz="2000" dirty="0"/>
              <a:t>Introducción………………………………………………………………………………………………01</a:t>
            </a:r>
          </a:p>
          <a:p>
            <a:pPr algn="just"/>
            <a:r>
              <a:rPr lang="es-ES" sz="2000" dirty="0"/>
              <a:t>Definición del código…………………………………………………………………………………02</a:t>
            </a:r>
          </a:p>
          <a:p>
            <a:pPr algn="just"/>
            <a:r>
              <a:rPr lang="es-ES" sz="2000" dirty="0"/>
              <a:t>Solución al problema…………………………………………………………………………………05</a:t>
            </a:r>
          </a:p>
          <a:p>
            <a:pPr algn="just"/>
            <a:r>
              <a:rPr lang="es-MX" sz="2000" dirty="0"/>
              <a:t>Conclusión</a:t>
            </a:r>
            <a:r>
              <a:rPr lang="es-ES" sz="2000" dirty="0"/>
              <a:t>………………………………………………………………………………………………...06</a:t>
            </a:r>
            <a:endParaRPr lang="es-MX" sz="2000" b="0" i="0" dirty="0">
              <a:solidFill>
                <a:srgbClr val="000000"/>
              </a:solidFill>
              <a:effectLst/>
              <a:latin typeface="Arial" panose="020B0604020202020204" pitchFamily="34" charset="0"/>
            </a:endParaRPr>
          </a:p>
          <a:p>
            <a:pPr algn="just" rtl="0"/>
            <a:endParaRPr lang="es-ES" dirty="0"/>
          </a:p>
        </p:txBody>
      </p:sp>
      <p:sp>
        <p:nvSpPr>
          <p:cNvPr id="14" name="Marcador de texto 16">
            <a:extLst>
              <a:ext uri="{FF2B5EF4-FFF2-40B4-BE49-F238E27FC236}">
                <a16:creationId xmlns:a16="http://schemas.microsoft.com/office/drawing/2014/main" id="{A6192F1B-1136-4C31-A617-64353DEC77C7}"/>
              </a:ext>
            </a:extLst>
          </p:cNvPr>
          <p:cNvSpPr>
            <a:spLocks noGrp="1"/>
          </p:cNvSpPr>
          <p:nvPr>
            <p:ph type="body" idx="13"/>
          </p:nvPr>
        </p:nvSpPr>
        <p:spPr>
          <a:xfrm>
            <a:off x="11021369" y="5984422"/>
            <a:ext cx="740321" cy="488345"/>
          </a:xfrm>
        </p:spPr>
        <p:txBody>
          <a:bodyPr rtlCol="0">
            <a:normAutofit/>
          </a:bodyPr>
          <a:lstStyle/>
          <a:p>
            <a:pPr lvl="0" rtl="0"/>
            <a:r>
              <a:rPr lang="es-ES" dirty="0"/>
              <a:t>00</a:t>
            </a:r>
          </a:p>
        </p:txBody>
      </p:sp>
    </p:spTree>
    <p:extLst>
      <p:ext uri="{BB962C8B-B14F-4D97-AF65-F5344CB8AC3E}">
        <p14:creationId xmlns:p14="http://schemas.microsoft.com/office/powerpoint/2010/main" val="384328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INTRODUCCIÓN</a:t>
            </a:r>
          </a:p>
        </p:txBody>
      </p:sp>
      <p:sp>
        <p:nvSpPr>
          <p:cNvPr id="10" name="Marcador de texto 16">
            <a:extLst>
              <a:ext uri="{FF2B5EF4-FFF2-40B4-BE49-F238E27FC236}">
                <a16:creationId xmlns:a16="http://schemas.microsoft.com/office/drawing/2014/main" id="{AA1376A8-2FB8-43DA-9BAB-17BAD02E0481}"/>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01</a:t>
            </a:r>
          </a:p>
        </p:txBody>
      </p:sp>
      <p:sp>
        <p:nvSpPr>
          <p:cNvPr id="18" name="Marcador de contenido 2">
            <a:extLst>
              <a:ext uri="{FF2B5EF4-FFF2-40B4-BE49-F238E27FC236}">
                <a16:creationId xmlns:a16="http://schemas.microsoft.com/office/drawing/2014/main" id="{D54DA929-3956-4F8A-BC78-DF5F44139297}"/>
              </a:ext>
            </a:extLst>
          </p:cNvPr>
          <p:cNvSpPr>
            <a:spLocks noGrp="1"/>
          </p:cNvSpPr>
          <p:nvPr>
            <p:ph sz="half" idx="1"/>
          </p:nvPr>
        </p:nvSpPr>
        <p:spPr>
          <a:xfrm>
            <a:off x="1273629" y="1922610"/>
            <a:ext cx="8218808" cy="4061812"/>
          </a:xfrm>
        </p:spPr>
        <p:txBody>
          <a:bodyPr rtlCol="0">
            <a:normAutofit/>
          </a:bodyPr>
          <a:lstStyle/>
          <a:p>
            <a:pPr algn="just" rtl="0"/>
            <a:r>
              <a:rPr lang="es-MX" sz="2000" dirty="0"/>
              <a:t>Este proyecto tiene la finalidad de aplicar los conceptos de Python aprendidos en el curso para el análisis y clasificación de datos de una tienda virtual llamada </a:t>
            </a:r>
            <a:r>
              <a:rPr lang="es-MX" sz="2000" dirty="0" err="1"/>
              <a:t>LifeStore</a:t>
            </a:r>
            <a:r>
              <a:rPr lang="es-MX" sz="2000" dirty="0"/>
              <a:t>, esta maneja una amplia gama de artículos, recientemente, la Gerencia de ventas, se percató que la empresa tiene una importante acumulación de inventario. Asimismo, se ha identificado una reducción en las búsquedas de un grupo importante de productos, lo que ha redundado en una disminución sustancial de sus ventas del último trimestre. </a:t>
            </a:r>
          </a:p>
          <a:p>
            <a:pPr algn="just" rtl="0"/>
            <a:endParaRPr lang="es-MX" sz="2000" b="0" i="0" dirty="0">
              <a:solidFill>
                <a:srgbClr val="000000"/>
              </a:solidFill>
              <a:effectLst/>
              <a:latin typeface="Arial" panose="020B0604020202020204" pitchFamily="34" charset="0"/>
            </a:endParaRPr>
          </a:p>
          <a:p>
            <a:pPr algn="just" rtl="0"/>
            <a:endParaRPr lang="es-ES" dirty="0"/>
          </a:p>
        </p:txBody>
      </p:sp>
    </p:spTree>
    <p:extLst>
      <p:ext uri="{BB962C8B-B14F-4D97-AF65-F5344CB8AC3E}">
        <p14:creationId xmlns:p14="http://schemas.microsoft.com/office/powerpoint/2010/main" val="76403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posición de imagen 15" descr="Personas que están revisando planos de planta">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Marcador de texto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5"/>
            <a:ext cx="4509407" cy="632911"/>
          </a:xfrm>
        </p:spPr>
        <p:txBody>
          <a:bodyPr rtlCol="0">
            <a:normAutofit fontScale="92500"/>
          </a:bodyPr>
          <a:lstStyle/>
          <a:p>
            <a:pPr rtl="0"/>
            <a:r>
              <a:rPr lang="es-MX" dirty="0"/>
              <a:t>Código explicado describiendo sus procesos y variables.</a:t>
            </a:r>
            <a:endParaRPr lang="es-ES" dirty="0">
              <a:solidFill>
                <a:schemeClr val="bg1"/>
              </a:solidFill>
            </a:endParaRPr>
          </a:p>
        </p:txBody>
      </p:sp>
      <p:sp>
        <p:nvSpPr>
          <p:cNvPr id="5" name="Título 4">
            <a:extLst>
              <a:ext uri="{FF2B5EF4-FFF2-40B4-BE49-F238E27FC236}">
                <a16:creationId xmlns:a16="http://schemas.microsoft.com/office/drawing/2014/main" id="{99516ACA-375D-1140-8EDA-CE04AAC75809}"/>
              </a:ext>
            </a:extLst>
          </p:cNvPr>
          <p:cNvSpPr>
            <a:spLocks noGrp="1"/>
          </p:cNvSpPr>
          <p:nvPr>
            <p:ph type="ctrTitle"/>
          </p:nvPr>
        </p:nvSpPr>
        <p:spPr/>
        <p:txBody>
          <a:bodyPr rtlCol="0"/>
          <a:lstStyle/>
          <a:p>
            <a:pPr rtl="0"/>
            <a:r>
              <a:rPr lang="es-ES" dirty="0"/>
              <a:t>DEFINICIÓN DE CÓDIGO</a:t>
            </a:r>
            <a:endParaRPr lang="es-ES" dirty="0">
              <a:solidFill>
                <a:schemeClr val="bg1"/>
              </a:solidFill>
            </a:endParaRPr>
          </a:p>
        </p:txBody>
      </p:sp>
      <p:sp>
        <p:nvSpPr>
          <p:cNvPr id="7" name="Marcador de texto 16">
            <a:extLst>
              <a:ext uri="{FF2B5EF4-FFF2-40B4-BE49-F238E27FC236}">
                <a16:creationId xmlns:a16="http://schemas.microsoft.com/office/drawing/2014/main" id="{699F6FAB-B41E-4963-8968-F29AD5EE3EE2}"/>
              </a:ext>
            </a:extLst>
          </p:cNvPr>
          <p:cNvSpPr txBox="1">
            <a:spLocks/>
          </p:cNvSpPr>
          <p:nvPr/>
        </p:nvSpPr>
        <p:spPr>
          <a:xfrm>
            <a:off x="11021369" y="5984422"/>
            <a:ext cx="740321" cy="488345"/>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cap="all" spc="300" baseline="0">
                <a:solidFill>
                  <a:schemeClr val="bg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dirty="0"/>
              <a:t>02</a:t>
            </a:r>
          </a:p>
        </p:txBody>
      </p:sp>
    </p:spTree>
    <p:extLst>
      <p:ext uri="{BB962C8B-B14F-4D97-AF65-F5344CB8AC3E}">
        <p14:creationId xmlns:p14="http://schemas.microsoft.com/office/powerpoint/2010/main" val="406786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DEFINICIÓN DE CÓDIGO</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1562075"/>
          </a:xfrm>
        </p:spPr>
        <p:txBody>
          <a:bodyPr rtlCol="0">
            <a:normAutofit/>
          </a:bodyPr>
          <a:lstStyle/>
          <a:p>
            <a:pPr algn="just" rtl="0"/>
            <a:r>
              <a:rPr lang="es-MX" dirty="0">
                <a:solidFill>
                  <a:srgbClr val="000000"/>
                </a:solidFill>
                <a:latin typeface="Arial" panose="020B0604020202020204" pitchFamily="34" charset="0"/>
              </a:rPr>
              <a:t>Se conocen como cadenas de caracteres o </a:t>
            </a:r>
            <a:r>
              <a:rPr lang="es-MX" dirty="0" err="1">
                <a:solidFill>
                  <a:srgbClr val="000000"/>
                </a:solidFill>
                <a:latin typeface="Arial" panose="020B0604020202020204" pitchFamily="34" charset="0"/>
              </a:rPr>
              <a:t>strings</a:t>
            </a:r>
            <a:r>
              <a:rPr lang="es-MX" dirty="0">
                <a:solidFill>
                  <a:srgbClr val="000000"/>
                </a:solidFill>
                <a:latin typeface="Arial" panose="020B0604020202020204" pitchFamily="34" charset="0"/>
              </a:rPr>
              <a:t>. Para interpretarlos se escriben entre comillas simples o dobles.</a:t>
            </a:r>
          </a:p>
          <a:p>
            <a:pPr algn="just" rtl="0"/>
            <a:endParaRPr lang="es-MX" dirty="0">
              <a:solidFill>
                <a:srgbClr val="000000"/>
              </a:solidFill>
              <a:latin typeface="Arial" panose="020B0604020202020204" pitchFamily="34" charset="0"/>
            </a:endParaRPr>
          </a:p>
          <a:p>
            <a:pPr algn="just" rtl="0"/>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Textos</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err="1"/>
              <a:t>Indices</a:t>
            </a:r>
            <a:r>
              <a:rPr lang="es-MX" dirty="0"/>
              <a:t> y </a:t>
            </a:r>
            <a:r>
              <a:rPr lang="es-MX" dirty="0" err="1"/>
              <a:t>Slicing</a:t>
            </a:r>
            <a:r>
              <a:rPr lang="es-MX" dirty="0"/>
              <a:t> [0:3] (</a:t>
            </a:r>
            <a:r>
              <a:rPr lang="es-MX" dirty="0" err="1"/>
              <a:t>len</a:t>
            </a:r>
            <a:r>
              <a:rPr lang="es-MX" dirty="0"/>
              <a:t>)</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578105" y="2330824"/>
            <a:ext cx="4693727" cy="2499737"/>
          </a:xfrm>
        </p:spPr>
        <p:txBody>
          <a:bodyPr>
            <a:normAutofit fontScale="92500" lnSpcReduction="10000"/>
          </a:bodyPr>
          <a:lstStyle/>
          <a:p>
            <a:pPr algn="just"/>
            <a:r>
              <a:rPr lang="es-MX" dirty="0"/>
              <a:t>Acceder a caracteres específico que proporcionan información relevante.</a:t>
            </a:r>
          </a:p>
          <a:p>
            <a:pPr algn="just"/>
            <a:r>
              <a:rPr lang="es-MX" dirty="0"/>
              <a:t>Uso de índices: </a:t>
            </a:r>
          </a:p>
          <a:p>
            <a:pPr lvl="1" algn="just"/>
            <a:r>
              <a:rPr lang="es-MX" dirty="0"/>
              <a:t>Cadenas de texto-Conjunto de caracteres que representan información relevante por sí mismos.</a:t>
            </a:r>
          </a:p>
          <a:p>
            <a:pPr lvl="1" algn="just"/>
            <a:r>
              <a:rPr lang="es-MX" dirty="0"/>
              <a:t>Definición de </a:t>
            </a:r>
            <a:r>
              <a:rPr lang="es-MX" dirty="0" err="1"/>
              <a:t>indices</a:t>
            </a:r>
            <a:r>
              <a:rPr lang="es-MX" dirty="0"/>
              <a:t>-Sirven para posicionarnos en un carácter específico de una cadena. Índices de 0-*</a:t>
            </a:r>
          </a:p>
          <a:p>
            <a:pPr lvl="1" algn="just"/>
            <a:r>
              <a:rPr lang="es-MX" b="1" i="0" dirty="0">
                <a:solidFill>
                  <a:srgbClr val="000000"/>
                </a:solidFill>
                <a:effectLst/>
                <a:latin typeface="Arial" panose="020B0604020202020204" pitchFamily="34" charset="0"/>
              </a:rPr>
              <a:t>Cada </a:t>
            </a:r>
            <a:r>
              <a:rPr lang="es-MX" b="1" i="0" dirty="0" err="1">
                <a:solidFill>
                  <a:srgbClr val="000000"/>
                </a:solidFill>
                <a:effectLst/>
                <a:latin typeface="Arial" panose="020B0604020202020204" pitchFamily="34" charset="0"/>
              </a:rPr>
              <a:t>caracter</a:t>
            </a:r>
            <a:r>
              <a:rPr lang="es-MX" b="1" i="0" dirty="0">
                <a:solidFill>
                  <a:srgbClr val="000000"/>
                </a:solidFill>
                <a:effectLst/>
                <a:latin typeface="Arial" panose="020B0604020202020204" pitchFamily="34" charset="0"/>
              </a:rPr>
              <a:t> en las cadenas de texto no puede tener relevancia por sí mismo.</a:t>
            </a:r>
            <a:endParaRPr lang="es-MX" dirty="0"/>
          </a:p>
          <a:p>
            <a:pPr algn="just"/>
            <a:endParaRPr lang="es-MX" dirty="0"/>
          </a:p>
        </p:txBody>
      </p:sp>
      <p:pic>
        <p:nvPicPr>
          <p:cNvPr id="5" name="Imagen 4">
            <a:extLst>
              <a:ext uri="{FF2B5EF4-FFF2-40B4-BE49-F238E27FC236}">
                <a16:creationId xmlns:a16="http://schemas.microsoft.com/office/drawing/2014/main" id="{01B1833C-952D-41DB-9F90-D62EAE9F9B34}"/>
              </a:ext>
            </a:extLst>
          </p:cNvPr>
          <p:cNvPicPr>
            <a:picLocks noChangeAspect="1"/>
          </p:cNvPicPr>
          <p:nvPr/>
        </p:nvPicPr>
        <p:blipFill>
          <a:blip r:embed="rId3"/>
          <a:stretch>
            <a:fillRect/>
          </a:stretch>
        </p:blipFill>
        <p:spPr>
          <a:xfrm>
            <a:off x="2113747" y="3666737"/>
            <a:ext cx="2637867" cy="2353596"/>
          </a:xfrm>
          <a:prstGeom prst="rect">
            <a:avLst/>
          </a:prstGeom>
        </p:spPr>
      </p:pic>
      <p:pic>
        <p:nvPicPr>
          <p:cNvPr id="8" name="Imagen 7">
            <a:extLst>
              <a:ext uri="{FF2B5EF4-FFF2-40B4-BE49-F238E27FC236}">
                <a16:creationId xmlns:a16="http://schemas.microsoft.com/office/drawing/2014/main" id="{9CFF489C-BA6E-4D1C-99C0-F91B13EB6C26}"/>
              </a:ext>
            </a:extLst>
          </p:cNvPr>
          <p:cNvPicPr>
            <a:picLocks noChangeAspect="1"/>
          </p:cNvPicPr>
          <p:nvPr/>
        </p:nvPicPr>
        <p:blipFill>
          <a:blip r:embed="rId4"/>
          <a:stretch>
            <a:fillRect/>
          </a:stretch>
        </p:blipFill>
        <p:spPr>
          <a:xfrm>
            <a:off x="2113747" y="6130740"/>
            <a:ext cx="3821689" cy="423410"/>
          </a:xfrm>
          <a:prstGeom prst="rect">
            <a:avLst/>
          </a:prstGeom>
        </p:spPr>
      </p:pic>
      <p:pic>
        <p:nvPicPr>
          <p:cNvPr id="12" name="Imagen 11">
            <a:extLst>
              <a:ext uri="{FF2B5EF4-FFF2-40B4-BE49-F238E27FC236}">
                <a16:creationId xmlns:a16="http://schemas.microsoft.com/office/drawing/2014/main" id="{34F408E6-08DE-44E0-B8A8-5079AF51DE39}"/>
              </a:ext>
            </a:extLst>
          </p:cNvPr>
          <p:cNvPicPr>
            <a:picLocks noChangeAspect="1"/>
          </p:cNvPicPr>
          <p:nvPr/>
        </p:nvPicPr>
        <p:blipFill>
          <a:blip r:embed="rId5"/>
          <a:stretch>
            <a:fillRect/>
          </a:stretch>
        </p:blipFill>
        <p:spPr>
          <a:xfrm>
            <a:off x="6728165" y="6335543"/>
            <a:ext cx="3094402" cy="423951"/>
          </a:xfrm>
          <a:prstGeom prst="rect">
            <a:avLst/>
          </a:prstGeom>
        </p:spPr>
      </p:pic>
      <p:sp>
        <p:nvSpPr>
          <p:cNvPr id="11" name="Marcador de texto 16">
            <a:extLst>
              <a:ext uri="{FF2B5EF4-FFF2-40B4-BE49-F238E27FC236}">
                <a16:creationId xmlns:a16="http://schemas.microsoft.com/office/drawing/2014/main" id="{234A9FEF-49CA-4C4A-B827-4115A52C9A26}"/>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03</a:t>
            </a:r>
          </a:p>
        </p:txBody>
      </p:sp>
    </p:spTree>
    <p:extLst>
      <p:ext uri="{BB962C8B-B14F-4D97-AF65-F5344CB8AC3E}">
        <p14:creationId xmlns:p14="http://schemas.microsoft.com/office/powerpoint/2010/main" val="255984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292652"/>
            <a:ext cx="4693727" cy="4061812"/>
          </a:xfrm>
        </p:spPr>
        <p:txBody>
          <a:bodyPr rtlCol="0">
            <a:normAutofit/>
          </a:bodyPr>
          <a:lstStyle/>
          <a:p>
            <a:pPr algn="just" rtl="0"/>
            <a:r>
              <a:rPr lang="es-MX" b="0" i="0" dirty="0">
                <a:solidFill>
                  <a:srgbClr val="000000"/>
                </a:solidFill>
                <a:effectLst/>
                <a:latin typeface="Arial" panose="020B0604020202020204" pitchFamily="34" charset="0"/>
              </a:rPr>
              <a:t>Importancia: Funcionan como una estructura que almacena cualquier cantidad de datos de diferente tipo.</a:t>
            </a:r>
          </a:p>
          <a:p>
            <a:pPr algn="just" rtl="0"/>
            <a:r>
              <a:rPr lang="es-MX" dirty="0">
                <a:solidFill>
                  <a:srgbClr val="000000"/>
                </a:solidFill>
                <a:latin typeface="Arial" panose="020B0604020202020204" pitchFamily="34" charset="0"/>
              </a:rPr>
              <a:t>Son una estructura de datos en las cuales almacenan elementos de diferente valor y cantidad de manera organizada. [ , , ]</a:t>
            </a:r>
          </a:p>
          <a:p>
            <a:pPr algn="just" rtl="0"/>
            <a:r>
              <a:rPr lang="es-MX" dirty="0">
                <a:solidFill>
                  <a:srgbClr val="000000"/>
                </a:solidFill>
                <a:latin typeface="Arial" panose="020B0604020202020204" pitchFamily="34" charset="0"/>
              </a:rPr>
              <a:t>Listas anidadas</a:t>
            </a: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Listas (</a:t>
            </a:r>
            <a:r>
              <a:rPr lang="es-ES" dirty="0" err="1"/>
              <a:t>apend</a:t>
            </a:r>
            <a:r>
              <a:rPr lang="es-ES" dirty="0"/>
              <a:t>, </a:t>
            </a:r>
            <a:r>
              <a:rPr lang="es-ES" dirty="0" err="1"/>
              <a:t>remove</a:t>
            </a:r>
            <a:r>
              <a:rPr lang="es-ES" dirty="0"/>
              <a:t>)</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a:t>Función Input (input, </a:t>
            </a:r>
            <a:r>
              <a:rPr lang="es-MX" dirty="0" err="1"/>
              <a:t>int</a:t>
            </a:r>
            <a:r>
              <a:rPr lang="es-MX" dirty="0"/>
              <a:t>)</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703142" y="2311849"/>
            <a:ext cx="4693727" cy="4061812"/>
          </a:xfrm>
        </p:spPr>
        <p:txBody>
          <a:bodyPr>
            <a:normAutofit/>
          </a:bodyPr>
          <a:lstStyle/>
          <a:p>
            <a:pPr algn="just"/>
            <a:r>
              <a:rPr lang="es-MX" dirty="0"/>
              <a:t>Recabar información</a:t>
            </a:r>
          </a:p>
          <a:p>
            <a:pPr algn="just"/>
            <a:r>
              <a:rPr lang="es-MX" dirty="0"/>
              <a:t>Importancia: Funcionan recopilando datos procesándolos y regresándolos en resultados específicos.</a:t>
            </a:r>
          </a:p>
          <a:p>
            <a:pPr algn="just"/>
            <a:r>
              <a:rPr lang="es-MX" dirty="0"/>
              <a:t>Es la función encargada de realizar ese proceso: guarda un valor escrito en una variable y lo procesa para dar un resultado.</a:t>
            </a:r>
          </a:p>
          <a:p>
            <a:pPr algn="just"/>
            <a:endParaRPr lang="es-MX" dirty="0"/>
          </a:p>
        </p:txBody>
      </p:sp>
      <p:pic>
        <p:nvPicPr>
          <p:cNvPr id="5" name="Imagen 4">
            <a:extLst>
              <a:ext uri="{FF2B5EF4-FFF2-40B4-BE49-F238E27FC236}">
                <a16:creationId xmlns:a16="http://schemas.microsoft.com/office/drawing/2014/main" id="{BA8EF9F9-B1B9-4E52-B9BA-B4CAC18C2A2B}"/>
              </a:ext>
            </a:extLst>
          </p:cNvPr>
          <p:cNvPicPr>
            <a:picLocks noChangeAspect="1"/>
          </p:cNvPicPr>
          <p:nvPr/>
        </p:nvPicPr>
        <p:blipFill>
          <a:blip r:embed="rId3"/>
          <a:stretch>
            <a:fillRect/>
          </a:stretch>
        </p:blipFill>
        <p:spPr>
          <a:xfrm>
            <a:off x="2155553" y="4365810"/>
            <a:ext cx="3615693" cy="2046900"/>
          </a:xfrm>
          <a:prstGeom prst="rect">
            <a:avLst/>
          </a:prstGeom>
        </p:spPr>
      </p:pic>
      <p:pic>
        <p:nvPicPr>
          <p:cNvPr id="8" name="Imagen 7">
            <a:extLst>
              <a:ext uri="{FF2B5EF4-FFF2-40B4-BE49-F238E27FC236}">
                <a16:creationId xmlns:a16="http://schemas.microsoft.com/office/drawing/2014/main" id="{21FA8E5E-FD79-4773-9921-5428D2F115DA}"/>
              </a:ext>
            </a:extLst>
          </p:cNvPr>
          <p:cNvPicPr>
            <a:picLocks noChangeAspect="1"/>
          </p:cNvPicPr>
          <p:nvPr/>
        </p:nvPicPr>
        <p:blipFill>
          <a:blip r:embed="rId4"/>
          <a:stretch>
            <a:fillRect/>
          </a:stretch>
        </p:blipFill>
        <p:spPr>
          <a:xfrm>
            <a:off x="2155553" y="6412710"/>
            <a:ext cx="3763554" cy="267384"/>
          </a:xfrm>
          <a:prstGeom prst="rect">
            <a:avLst/>
          </a:prstGeom>
        </p:spPr>
      </p:pic>
      <p:pic>
        <p:nvPicPr>
          <p:cNvPr id="10" name="Imagen 9">
            <a:extLst>
              <a:ext uri="{FF2B5EF4-FFF2-40B4-BE49-F238E27FC236}">
                <a16:creationId xmlns:a16="http://schemas.microsoft.com/office/drawing/2014/main" id="{07D305E1-61B3-4700-9C78-AE1113E89854}"/>
              </a:ext>
            </a:extLst>
          </p:cNvPr>
          <p:cNvPicPr>
            <a:picLocks noChangeAspect="1"/>
          </p:cNvPicPr>
          <p:nvPr/>
        </p:nvPicPr>
        <p:blipFill>
          <a:blip r:embed="rId5"/>
          <a:stretch>
            <a:fillRect/>
          </a:stretch>
        </p:blipFill>
        <p:spPr>
          <a:xfrm>
            <a:off x="7276084" y="4365810"/>
            <a:ext cx="3296330" cy="639136"/>
          </a:xfrm>
          <a:prstGeom prst="rect">
            <a:avLst/>
          </a:prstGeom>
        </p:spPr>
      </p:pic>
      <p:pic>
        <p:nvPicPr>
          <p:cNvPr id="12" name="Imagen 11">
            <a:extLst>
              <a:ext uri="{FF2B5EF4-FFF2-40B4-BE49-F238E27FC236}">
                <a16:creationId xmlns:a16="http://schemas.microsoft.com/office/drawing/2014/main" id="{A660C6E3-5500-4613-87F8-D50912486E9D}"/>
              </a:ext>
            </a:extLst>
          </p:cNvPr>
          <p:cNvPicPr>
            <a:picLocks noChangeAspect="1"/>
          </p:cNvPicPr>
          <p:nvPr/>
        </p:nvPicPr>
        <p:blipFill>
          <a:blip r:embed="rId6"/>
          <a:stretch>
            <a:fillRect/>
          </a:stretch>
        </p:blipFill>
        <p:spPr>
          <a:xfrm>
            <a:off x="7276084" y="5004946"/>
            <a:ext cx="3839666" cy="332226"/>
          </a:xfrm>
          <a:prstGeom prst="rect">
            <a:avLst/>
          </a:prstGeom>
        </p:spPr>
      </p:pic>
      <p:pic>
        <p:nvPicPr>
          <p:cNvPr id="14" name="Imagen 13">
            <a:extLst>
              <a:ext uri="{FF2B5EF4-FFF2-40B4-BE49-F238E27FC236}">
                <a16:creationId xmlns:a16="http://schemas.microsoft.com/office/drawing/2014/main" id="{F42D5A65-FD5B-4905-B7DC-37D395168BC3}"/>
              </a:ext>
            </a:extLst>
          </p:cNvPr>
          <p:cNvPicPr>
            <a:picLocks noChangeAspect="1"/>
          </p:cNvPicPr>
          <p:nvPr/>
        </p:nvPicPr>
        <p:blipFill>
          <a:blip r:embed="rId7"/>
          <a:stretch>
            <a:fillRect/>
          </a:stretch>
        </p:blipFill>
        <p:spPr>
          <a:xfrm>
            <a:off x="9674143" y="4941166"/>
            <a:ext cx="1952625" cy="390525"/>
          </a:xfrm>
          <a:prstGeom prst="rect">
            <a:avLst/>
          </a:prstGeom>
        </p:spPr>
      </p:pic>
      <p:pic>
        <p:nvPicPr>
          <p:cNvPr id="16" name="Imagen 15">
            <a:extLst>
              <a:ext uri="{FF2B5EF4-FFF2-40B4-BE49-F238E27FC236}">
                <a16:creationId xmlns:a16="http://schemas.microsoft.com/office/drawing/2014/main" id="{A2D00EF4-F518-4EBD-A67F-244558114906}"/>
              </a:ext>
            </a:extLst>
          </p:cNvPr>
          <p:cNvPicPr>
            <a:picLocks noChangeAspect="1"/>
          </p:cNvPicPr>
          <p:nvPr/>
        </p:nvPicPr>
        <p:blipFill>
          <a:blip r:embed="rId8"/>
          <a:stretch>
            <a:fillRect/>
          </a:stretch>
        </p:blipFill>
        <p:spPr>
          <a:xfrm>
            <a:off x="7276084" y="5451084"/>
            <a:ext cx="3215023" cy="417465"/>
          </a:xfrm>
          <a:prstGeom prst="rect">
            <a:avLst/>
          </a:prstGeom>
        </p:spPr>
      </p:pic>
      <p:pic>
        <p:nvPicPr>
          <p:cNvPr id="19" name="Imagen 18">
            <a:extLst>
              <a:ext uri="{FF2B5EF4-FFF2-40B4-BE49-F238E27FC236}">
                <a16:creationId xmlns:a16="http://schemas.microsoft.com/office/drawing/2014/main" id="{02ED92F0-E934-49A4-A9D5-5F6D53A36DC1}"/>
              </a:ext>
            </a:extLst>
          </p:cNvPr>
          <p:cNvPicPr>
            <a:picLocks noChangeAspect="1"/>
          </p:cNvPicPr>
          <p:nvPr/>
        </p:nvPicPr>
        <p:blipFill>
          <a:blip r:embed="rId9"/>
          <a:stretch>
            <a:fillRect/>
          </a:stretch>
        </p:blipFill>
        <p:spPr>
          <a:xfrm>
            <a:off x="9678560" y="5506599"/>
            <a:ext cx="2105025" cy="361950"/>
          </a:xfrm>
          <a:prstGeom prst="rect">
            <a:avLst/>
          </a:prstGeom>
        </p:spPr>
      </p:pic>
      <p:pic>
        <p:nvPicPr>
          <p:cNvPr id="21" name="Imagen 20">
            <a:extLst>
              <a:ext uri="{FF2B5EF4-FFF2-40B4-BE49-F238E27FC236}">
                <a16:creationId xmlns:a16="http://schemas.microsoft.com/office/drawing/2014/main" id="{92728B56-A056-407D-ADE0-D7ACCB607AA6}"/>
              </a:ext>
            </a:extLst>
          </p:cNvPr>
          <p:cNvPicPr>
            <a:picLocks noChangeAspect="1"/>
          </p:cNvPicPr>
          <p:nvPr/>
        </p:nvPicPr>
        <p:blipFill>
          <a:blip r:embed="rId10"/>
          <a:stretch>
            <a:fillRect/>
          </a:stretch>
        </p:blipFill>
        <p:spPr>
          <a:xfrm>
            <a:off x="7276084" y="5982461"/>
            <a:ext cx="2677202" cy="229885"/>
          </a:xfrm>
          <a:prstGeom prst="rect">
            <a:avLst/>
          </a:prstGeom>
        </p:spPr>
      </p:pic>
      <p:pic>
        <p:nvPicPr>
          <p:cNvPr id="24" name="Imagen 23">
            <a:extLst>
              <a:ext uri="{FF2B5EF4-FFF2-40B4-BE49-F238E27FC236}">
                <a16:creationId xmlns:a16="http://schemas.microsoft.com/office/drawing/2014/main" id="{9061CE1C-FB85-4EAB-9993-B582F4979AFE}"/>
              </a:ext>
            </a:extLst>
          </p:cNvPr>
          <p:cNvPicPr>
            <a:picLocks noChangeAspect="1"/>
          </p:cNvPicPr>
          <p:nvPr/>
        </p:nvPicPr>
        <p:blipFill>
          <a:blip r:embed="rId11"/>
          <a:stretch>
            <a:fillRect/>
          </a:stretch>
        </p:blipFill>
        <p:spPr>
          <a:xfrm>
            <a:off x="7252944" y="6301945"/>
            <a:ext cx="3215023" cy="254461"/>
          </a:xfrm>
          <a:prstGeom prst="rect">
            <a:avLst/>
          </a:prstGeom>
        </p:spPr>
      </p:pic>
      <p:sp>
        <p:nvSpPr>
          <p:cNvPr id="18" name="Título 21">
            <a:extLst>
              <a:ext uri="{FF2B5EF4-FFF2-40B4-BE49-F238E27FC236}">
                <a16:creationId xmlns:a16="http://schemas.microsoft.com/office/drawing/2014/main" id="{BED8BB72-97E4-4164-8850-DA4B6A9964F9}"/>
              </a:ext>
            </a:extLst>
          </p:cNvPr>
          <p:cNvSpPr>
            <a:spLocks noGrp="1"/>
          </p:cNvSpPr>
          <p:nvPr>
            <p:ph type="ctrTitle"/>
          </p:nvPr>
        </p:nvSpPr>
        <p:spPr>
          <a:xfrm>
            <a:off x="1273629" y="339645"/>
            <a:ext cx="10488061" cy="1002552"/>
          </a:xfrm>
        </p:spPr>
        <p:txBody>
          <a:bodyPr rtlCol="0"/>
          <a:lstStyle/>
          <a:p>
            <a:pPr rtl="0"/>
            <a:r>
              <a:rPr lang="es-ES" dirty="0"/>
              <a:t>DEFINICIÓN DE CÓDIGO</a:t>
            </a:r>
          </a:p>
        </p:txBody>
      </p:sp>
      <p:sp>
        <p:nvSpPr>
          <p:cNvPr id="20" name="Marcador de texto 16">
            <a:extLst>
              <a:ext uri="{FF2B5EF4-FFF2-40B4-BE49-F238E27FC236}">
                <a16:creationId xmlns:a16="http://schemas.microsoft.com/office/drawing/2014/main" id="{A73A3A6B-9D18-4E91-9A5E-EBBBEA32A675}"/>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04</a:t>
            </a:r>
          </a:p>
        </p:txBody>
      </p:sp>
    </p:spTree>
    <p:extLst>
      <p:ext uri="{BB962C8B-B14F-4D97-AF65-F5344CB8AC3E}">
        <p14:creationId xmlns:p14="http://schemas.microsoft.com/office/powerpoint/2010/main" val="103492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E93AABDC-C3FD-F345-990B-6E2D88310423}"/>
              </a:ext>
            </a:extLst>
          </p:cNvPr>
          <p:cNvSpPr>
            <a:spLocks noGrp="1"/>
          </p:cNvSpPr>
          <p:nvPr>
            <p:ph type="ctrTitle"/>
          </p:nvPr>
        </p:nvSpPr>
        <p:spPr>
          <a:xfrm>
            <a:off x="1273629" y="339645"/>
            <a:ext cx="10488061" cy="1002552"/>
          </a:xfrm>
        </p:spPr>
        <p:txBody>
          <a:bodyPr rtlCol="0"/>
          <a:lstStyle/>
          <a:p>
            <a:pPr rtl="0"/>
            <a:r>
              <a:rPr lang="es-ES" dirty="0"/>
              <a:t>SOLUCIÓN AL PROBLEMA</a:t>
            </a:r>
          </a:p>
        </p:txBody>
      </p:sp>
      <p:sp>
        <p:nvSpPr>
          <p:cNvPr id="3" name="Marcador de contenido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4061812"/>
          </a:xfrm>
        </p:spPr>
        <p:txBody>
          <a:bodyPr rtlCol="0">
            <a:normAutofit/>
          </a:bodyPr>
          <a:lstStyle/>
          <a:p>
            <a:pPr algn="just" rtl="0"/>
            <a:r>
              <a:rPr lang="es-MX" b="0" i="0" dirty="0">
                <a:solidFill>
                  <a:srgbClr val="000000"/>
                </a:solidFill>
                <a:effectLst/>
                <a:latin typeface="Arial" panose="020B0604020202020204" pitchFamily="34" charset="0"/>
              </a:rPr>
              <a:t>Importancia: Plantean de forma precisa situaciones que impliquen una toma de decisiones. </a:t>
            </a:r>
          </a:p>
          <a:p>
            <a:pPr algn="just" rtl="0"/>
            <a:r>
              <a:rPr lang="es-MX" dirty="0">
                <a:solidFill>
                  <a:srgbClr val="000000"/>
                </a:solidFill>
                <a:latin typeface="Arial" panose="020B0604020202020204" pitchFamily="34" charset="0"/>
              </a:rPr>
              <a:t>Toma dos valores: </a:t>
            </a:r>
            <a:r>
              <a:rPr lang="es-MX" b="1" dirty="0">
                <a:solidFill>
                  <a:srgbClr val="000000"/>
                </a:solidFill>
                <a:latin typeface="Arial" panose="020B0604020202020204" pitchFamily="34" charset="0"/>
              </a:rPr>
              <a:t>T</a:t>
            </a:r>
            <a:r>
              <a:rPr lang="es-MX" dirty="0">
                <a:solidFill>
                  <a:srgbClr val="000000"/>
                </a:solidFill>
                <a:latin typeface="Arial" panose="020B0604020202020204" pitchFamily="34" charset="0"/>
              </a:rPr>
              <a:t>rue 1 o </a:t>
            </a:r>
            <a:r>
              <a:rPr lang="es-MX" b="1" dirty="0">
                <a:solidFill>
                  <a:srgbClr val="000000"/>
                </a:solidFill>
                <a:latin typeface="Arial" panose="020B0604020202020204" pitchFamily="34" charset="0"/>
              </a:rPr>
              <a:t>F</a:t>
            </a:r>
            <a:r>
              <a:rPr lang="es-MX" dirty="0">
                <a:solidFill>
                  <a:srgbClr val="000000"/>
                </a:solidFill>
                <a:latin typeface="Arial" panose="020B0604020202020204" pitchFamily="34" charset="0"/>
              </a:rPr>
              <a:t>alse 0</a:t>
            </a:r>
          </a:p>
          <a:p>
            <a:pPr algn="just" rtl="0"/>
            <a:r>
              <a:rPr lang="es-MX" b="1" i="0" dirty="0">
                <a:solidFill>
                  <a:srgbClr val="000000"/>
                </a:solidFill>
                <a:effectLst/>
                <a:latin typeface="Arial" panose="020B0604020202020204" pitchFamily="34" charset="0"/>
              </a:rPr>
              <a:t>Las comparaciones y las variables booleanas son dos elementos que normalmente </a:t>
            </a:r>
            <a:r>
              <a:rPr lang="es-MX" b="1" i="0" u="sng" dirty="0">
                <a:solidFill>
                  <a:srgbClr val="000000"/>
                </a:solidFill>
                <a:effectLst/>
                <a:latin typeface="Arial" panose="020B0604020202020204" pitchFamily="34" charset="0"/>
              </a:rPr>
              <a:t>van juntos </a:t>
            </a:r>
            <a:r>
              <a:rPr lang="es-MX" b="1" i="0" dirty="0">
                <a:solidFill>
                  <a:srgbClr val="000000"/>
                </a:solidFill>
                <a:effectLst/>
                <a:latin typeface="Arial" panose="020B0604020202020204" pitchFamily="34" charset="0"/>
              </a:rPr>
              <a:t>y nos ayudan a que el programa ejecute instrucciones precisas.</a:t>
            </a:r>
            <a:endParaRPr lang="es-MX" dirty="0">
              <a:solidFill>
                <a:srgbClr val="000000"/>
              </a:solidFill>
              <a:latin typeface="Arial" panose="020B0604020202020204" pitchFamily="34" charset="0"/>
            </a:endParaRPr>
          </a:p>
          <a:p>
            <a:pPr algn="just" rtl="0"/>
            <a:endParaRPr lang="es-MX" dirty="0">
              <a:solidFill>
                <a:srgbClr val="000000"/>
              </a:solidFill>
              <a:latin typeface="Arial" panose="020B0604020202020204" pitchFamily="34" charset="0"/>
            </a:endParaRPr>
          </a:p>
          <a:p>
            <a:pPr lvl="1" algn="just"/>
            <a:endParaRPr lang="es-MX" b="0" i="0" dirty="0">
              <a:solidFill>
                <a:srgbClr val="000000"/>
              </a:solidFill>
              <a:effectLst/>
              <a:latin typeface="Arial" panose="020B0604020202020204" pitchFamily="34" charset="0"/>
            </a:endParaRPr>
          </a:p>
          <a:p>
            <a:pPr algn="just" rtl="0"/>
            <a:endParaRPr lang="es-ES" dirty="0"/>
          </a:p>
        </p:txBody>
      </p:sp>
      <p:sp>
        <p:nvSpPr>
          <p:cNvPr id="17" name="Marcador de texto 16">
            <a:extLst>
              <a:ext uri="{FF2B5EF4-FFF2-40B4-BE49-F238E27FC236}">
                <a16:creationId xmlns:a16="http://schemas.microsoft.com/office/drawing/2014/main" id="{F0150DF7-4A8B-444C-8CA1-24A9B9191B80}"/>
              </a:ext>
            </a:extLst>
          </p:cNvPr>
          <p:cNvSpPr>
            <a:spLocks noGrp="1"/>
          </p:cNvSpPr>
          <p:nvPr>
            <p:ph type="body" idx="13"/>
          </p:nvPr>
        </p:nvSpPr>
        <p:spPr/>
        <p:txBody>
          <a:bodyPr rtlCol="0">
            <a:normAutofit/>
          </a:bodyPr>
          <a:lstStyle/>
          <a:p>
            <a:pPr lvl="0" rtl="0"/>
            <a:r>
              <a:rPr lang="es-ES" dirty="0"/>
              <a:t>Booleanos y comparaciones</a:t>
            </a:r>
          </a:p>
        </p:txBody>
      </p:sp>
      <p:sp>
        <p:nvSpPr>
          <p:cNvPr id="4" name="Marcador de texto 3">
            <a:extLst>
              <a:ext uri="{FF2B5EF4-FFF2-40B4-BE49-F238E27FC236}">
                <a16:creationId xmlns:a16="http://schemas.microsoft.com/office/drawing/2014/main" id="{E39C94A8-6B21-459C-9737-953C7F34B6F6}"/>
              </a:ext>
            </a:extLst>
          </p:cNvPr>
          <p:cNvSpPr>
            <a:spLocks noGrp="1"/>
          </p:cNvSpPr>
          <p:nvPr>
            <p:ph type="body" sz="quarter" idx="3"/>
          </p:nvPr>
        </p:nvSpPr>
        <p:spPr>
          <a:xfrm>
            <a:off x="6576667" y="1456380"/>
            <a:ext cx="4695165" cy="823912"/>
          </a:xfrm>
        </p:spPr>
        <p:txBody>
          <a:bodyPr>
            <a:normAutofit/>
          </a:bodyPr>
          <a:lstStyle/>
          <a:p>
            <a:r>
              <a:rPr lang="es-MX" dirty="0"/>
              <a:t>Operadores relacionales</a:t>
            </a:r>
          </a:p>
        </p:txBody>
      </p:sp>
      <p:sp>
        <p:nvSpPr>
          <p:cNvPr id="6" name="Marcador de contenido 5">
            <a:extLst>
              <a:ext uri="{FF2B5EF4-FFF2-40B4-BE49-F238E27FC236}">
                <a16:creationId xmlns:a16="http://schemas.microsoft.com/office/drawing/2014/main" id="{9475AB01-221F-4BEF-B92E-B11B42692E48}"/>
              </a:ext>
            </a:extLst>
          </p:cNvPr>
          <p:cNvSpPr>
            <a:spLocks noGrp="1"/>
          </p:cNvSpPr>
          <p:nvPr>
            <p:ph sz="half" idx="2"/>
          </p:nvPr>
        </p:nvSpPr>
        <p:spPr>
          <a:xfrm>
            <a:off x="6578105" y="2330824"/>
            <a:ext cx="4693727" cy="4061812"/>
          </a:xfrm>
        </p:spPr>
        <p:txBody>
          <a:bodyPr>
            <a:normAutofit/>
          </a:bodyPr>
          <a:lstStyle/>
          <a:p>
            <a:pPr algn="just"/>
            <a:r>
              <a:rPr lang="es-MX" dirty="0"/>
              <a:t>Permiten indicarle de manera específica a Python que tipo de comparación realizar.</a:t>
            </a:r>
          </a:p>
          <a:p>
            <a:pPr algn="just"/>
            <a:r>
              <a:rPr lang="es-MX" dirty="0"/>
              <a:t>Son símbolos que sirven para comparar la relación que existe entre dos valores, si es correcto es True sino será False</a:t>
            </a:r>
          </a:p>
        </p:txBody>
      </p:sp>
      <p:sp>
        <p:nvSpPr>
          <p:cNvPr id="13" name="Marcador de texto 16">
            <a:extLst>
              <a:ext uri="{FF2B5EF4-FFF2-40B4-BE49-F238E27FC236}">
                <a16:creationId xmlns:a16="http://schemas.microsoft.com/office/drawing/2014/main" id="{C22506F4-E295-4A30-9E9A-C78DFB3F5E9E}"/>
              </a:ext>
            </a:extLst>
          </p:cNvPr>
          <p:cNvSpPr txBox="1">
            <a:spLocks/>
          </p:cNvSpPr>
          <p:nvPr/>
        </p:nvSpPr>
        <p:spPr>
          <a:xfrm>
            <a:off x="11021369" y="5984422"/>
            <a:ext cx="740321" cy="48834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05</a:t>
            </a:r>
          </a:p>
        </p:txBody>
      </p:sp>
    </p:spTree>
    <p:extLst>
      <p:ext uri="{BB962C8B-B14F-4D97-AF65-F5344CB8AC3E}">
        <p14:creationId xmlns:p14="http://schemas.microsoft.com/office/powerpoint/2010/main" val="2612633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Marcador de posición de imagen 7" descr="Un grupo de personas que ponen manos en una pila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Marcador de texto 6">
            <a:extLst>
              <a:ext uri="{FF2B5EF4-FFF2-40B4-BE49-F238E27FC236}">
                <a16:creationId xmlns:a16="http://schemas.microsoft.com/office/drawing/2014/main" id="{F671A034-1CDF-8B46-90C5-63321B0C91BE}"/>
              </a:ext>
            </a:extLst>
          </p:cNvPr>
          <p:cNvSpPr>
            <a:spLocks noGrp="1"/>
          </p:cNvSpPr>
          <p:nvPr>
            <p:ph idx="1"/>
          </p:nvPr>
        </p:nvSpPr>
        <p:spPr/>
        <p:txBody>
          <a:bodyPr rtlCol="0"/>
          <a:lstStyle/>
          <a:p>
            <a:pPr marL="0" indent="0" rtl="0">
              <a:buNone/>
            </a:pPr>
            <a:r>
              <a:rPr lang="es-ES"/>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a:t>
            </a:r>
          </a:p>
        </p:txBody>
      </p:sp>
      <p:sp>
        <p:nvSpPr>
          <p:cNvPr id="21" name="Título 20">
            <a:extLst>
              <a:ext uri="{FF2B5EF4-FFF2-40B4-BE49-F238E27FC236}">
                <a16:creationId xmlns:a16="http://schemas.microsoft.com/office/drawing/2014/main" id="{B3E69B71-5849-7541-ADEA-D19838B3CF0C}"/>
              </a:ext>
            </a:extLst>
          </p:cNvPr>
          <p:cNvSpPr>
            <a:spLocks noGrp="1"/>
          </p:cNvSpPr>
          <p:nvPr>
            <p:ph type="ctrTitle"/>
          </p:nvPr>
        </p:nvSpPr>
        <p:spPr/>
        <p:txBody>
          <a:bodyPr rtlCol="0"/>
          <a:lstStyle/>
          <a:p>
            <a:pPr rtl="0"/>
            <a:r>
              <a:rPr lang="es-ES" dirty="0"/>
              <a:t>CONCLUSIÓN</a:t>
            </a:r>
          </a:p>
        </p:txBody>
      </p:sp>
      <p:sp>
        <p:nvSpPr>
          <p:cNvPr id="5" name="Marcador de texto 16">
            <a:extLst>
              <a:ext uri="{FF2B5EF4-FFF2-40B4-BE49-F238E27FC236}">
                <a16:creationId xmlns:a16="http://schemas.microsoft.com/office/drawing/2014/main" id="{FD28E1E7-A7FE-48B1-A061-AE164F03A30F}"/>
              </a:ext>
            </a:extLst>
          </p:cNvPr>
          <p:cNvSpPr txBox="1">
            <a:spLocks/>
          </p:cNvSpPr>
          <p:nvPr/>
        </p:nvSpPr>
        <p:spPr>
          <a:xfrm>
            <a:off x="11021369" y="5984422"/>
            <a:ext cx="740321" cy="48834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bg1">
                    <a:lumMod val="95000"/>
                  </a:schemeClr>
                </a:solidFill>
              </a:rPr>
              <a:t>06</a:t>
            </a:r>
          </a:p>
        </p:txBody>
      </p:sp>
    </p:spTree>
    <p:extLst>
      <p:ext uri="{BB962C8B-B14F-4D97-AF65-F5344CB8AC3E}">
        <p14:creationId xmlns:p14="http://schemas.microsoft.com/office/powerpoint/2010/main" val="216782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4F5ECE-2D45-764D-A434-EA4997A38F9E}"/>
              </a:ext>
            </a:extLst>
          </p:cNvPr>
          <p:cNvSpPr>
            <a:spLocks noGrp="1"/>
          </p:cNvSpPr>
          <p:nvPr>
            <p:ph type="ctrTitle"/>
          </p:nvPr>
        </p:nvSpPr>
        <p:spPr/>
        <p:txBody>
          <a:bodyPr rtlCol="0"/>
          <a:lstStyle/>
          <a:p>
            <a:pPr rtl="0"/>
            <a:r>
              <a:rPr lang="es-ES" dirty="0"/>
              <a:t>¡GRACIAS!</a:t>
            </a:r>
          </a:p>
        </p:txBody>
      </p:sp>
      <p:sp>
        <p:nvSpPr>
          <p:cNvPr id="3" name="Marcador de texto 2">
            <a:extLst>
              <a:ext uri="{FF2B5EF4-FFF2-40B4-BE49-F238E27FC236}">
                <a16:creationId xmlns:a16="http://schemas.microsoft.com/office/drawing/2014/main" id="{96018F6A-34AE-124E-868D-D500FE5002BF}"/>
              </a:ext>
            </a:extLst>
          </p:cNvPr>
          <p:cNvSpPr>
            <a:spLocks noGrp="1"/>
          </p:cNvSpPr>
          <p:nvPr>
            <p:ph type="body" sz="quarter" idx="14"/>
          </p:nvPr>
        </p:nvSpPr>
        <p:spPr/>
        <p:txBody>
          <a:bodyPr rtlCol="0"/>
          <a:lstStyle/>
          <a:p>
            <a:pPr rtl="0"/>
            <a:r>
              <a:rPr lang="es-ES" dirty="0"/>
              <a:t>Kimberly Atara Lopez Vazquez	</a:t>
            </a:r>
          </a:p>
          <a:p>
            <a:pPr rtl="0"/>
            <a:r>
              <a:rPr lang="es-ES" dirty="0"/>
              <a:t>kimberlya.lopezv@gmail.com</a:t>
            </a:r>
          </a:p>
        </p:txBody>
      </p:sp>
      <p:pic>
        <p:nvPicPr>
          <p:cNvPr id="7" name="Marcador de posición de imagen 6" descr="Un grupo de personas sentadas en un escritorio">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3">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theme/theme1.xml><?xml version="1.0" encoding="utf-8"?>
<a:theme xmlns:a="http://schemas.openxmlformats.org/drawingml/2006/main" name="Tema de la oficina">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122_TF44450328.potx" id="{02386FAF-67F9-4090-A9C4-BC9123B78CFF}" vid="{1BA0544F-D172-463F-96BE-8F20BF8CDE2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moderna y elegante </Template>
  <TotalTime>838</TotalTime>
  <Words>488</Words>
  <Application>Microsoft Office PowerPoint</Application>
  <PresentationFormat>Panorámica</PresentationFormat>
  <Paragraphs>61</Paragraphs>
  <Slides>9</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Arial</vt:lpstr>
      <vt:lpstr>Calibri</vt:lpstr>
      <vt:lpstr>Calibri Light</vt:lpstr>
      <vt:lpstr>Sagona ExtraLight</vt:lpstr>
      <vt:lpstr>Speak Pro</vt:lpstr>
      <vt:lpstr>Tema de la oficina</vt:lpstr>
      <vt:lpstr>Python - emtech</vt:lpstr>
      <vt:lpstr>ÍNDICE</vt:lpstr>
      <vt:lpstr>INTRODUCCIÓN</vt:lpstr>
      <vt:lpstr>DEFINICIÓN DE CÓDIGO</vt:lpstr>
      <vt:lpstr>DEFINICIÓN DE CÓDIGO</vt:lpstr>
      <vt:lpstr>DEFINICIÓN DE CÓDIGO</vt:lpstr>
      <vt:lpstr>SOLUCIÓN AL PROBLEMA</vt:lpstr>
      <vt:lpstr>CONCLUSIÓN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emtech</dc:title>
  <dc:creator>Kimberly Lopez</dc:creator>
  <cp:lastModifiedBy>Kimberly Lopez</cp:lastModifiedBy>
  <cp:revision>5</cp:revision>
  <dcterms:created xsi:type="dcterms:W3CDTF">2021-08-24T17:49:16Z</dcterms:created>
  <dcterms:modified xsi:type="dcterms:W3CDTF">2021-09-13T00:45:52Z</dcterms:modified>
</cp:coreProperties>
</file>